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1832" r:id="rId4"/>
    <p:sldId id="1195" r:id="rId5"/>
    <p:sldId id="1851" r:id="rId6"/>
    <p:sldId id="1849" r:id="rId7"/>
    <p:sldId id="1852" r:id="rId8"/>
    <p:sldId id="1853" r:id="rId9"/>
    <p:sldId id="1863" r:id="rId10"/>
    <p:sldId id="1860" r:id="rId11"/>
    <p:sldId id="494" r:id="rId12"/>
    <p:sldId id="1859" r:id="rId13"/>
    <p:sldId id="1857" r:id="rId14"/>
    <p:sldId id="1862" r:id="rId15"/>
    <p:sldId id="1858" r:id="rId16"/>
  </p:sldIdLst>
  <p:sldSz cx="12192000" cy="6858000"/>
  <p:notesSz cx="6858000" cy="9945688"/>
  <p:embeddedFontLst>
    <p:embeddedFont>
      <p:font typeface="Calibri" panose="020F0502020204030204" pitchFamily="34" charset="0"/>
      <p:regular r:id="rId18"/>
      <p:bold r:id="rId19"/>
      <p:italic r:id="rId20"/>
      <p:boldItalic r:id="rId21"/>
    </p:embeddedFont>
    <p:embeddedFont>
      <p:font typeface="Merriweather"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Uog0rRC2EIJLXadKLc77VZUk3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28C34-945C-42FE-BEBB-B1B95B61D1B5}" v="474" dt="2023-05-23T22:07:43.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72" d="100"/>
          <a:sy n="72" d="100"/>
        </p:scale>
        <p:origin x="4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Barber" userId="41b0ae20145b1c3b" providerId="LiveId" clId="{415D9D9B-0377-4060-913C-A8FA4E1158A8}"/>
    <pc:docChg chg="undo custSel delSld modSld">
      <pc:chgData name="Rodney Barber" userId="41b0ae20145b1c3b" providerId="LiveId" clId="{415D9D9B-0377-4060-913C-A8FA4E1158A8}" dt="2022-12-12T06:45:49.170" v="1296" actId="108"/>
      <pc:docMkLst>
        <pc:docMk/>
      </pc:docMkLst>
      <pc:sldChg chg="modSp mod">
        <pc:chgData name="Rodney Barber" userId="41b0ae20145b1c3b" providerId="LiveId" clId="{415D9D9B-0377-4060-913C-A8FA4E1158A8}" dt="2022-12-12T06:45:49.170" v="1296" actId="108"/>
        <pc:sldMkLst>
          <pc:docMk/>
          <pc:sldMk cId="0" sldId="256"/>
        </pc:sldMkLst>
        <pc:spChg chg="mod">
          <ac:chgData name="Rodney Barber" userId="41b0ae20145b1c3b" providerId="LiveId" clId="{415D9D9B-0377-4060-913C-A8FA4E1158A8}" dt="2022-12-12T06:45:49.170" v="1296" actId="108"/>
          <ac:spMkLst>
            <pc:docMk/>
            <pc:sldMk cId="0" sldId="256"/>
            <ac:spMk id="74" creationId="{00000000-0000-0000-0000-000000000000}"/>
          </ac:spMkLst>
        </pc:spChg>
      </pc:sldChg>
      <pc:sldChg chg="del">
        <pc:chgData name="Rodney Barber" userId="41b0ae20145b1c3b" providerId="LiveId" clId="{415D9D9B-0377-4060-913C-A8FA4E1158A8}" dt="2022-12-12T06:45:24.885" v="1283" actId="47"/>
        <pc:sldMkLst>
          <pc:docMk/>
          <pc:sldMk cId="2300635718" sldId="502"/>
        </pc:sldMkLst>
      </pc:sldChg>
      <pc:sldChg chg="modSp mod">
        <pc:chgData name="Rodney Barber" userId="41b0ae20145b1c3b" providerId="LiveId" clId="{415D9D9B-0377-4060-913C-A8FA4E1158A8}" dt="2022-12-12T06:41:06.922" v="1121" actId="20577"/>
        <pc:sldMkLst>
          <pc:docMk/>
          <pc:sldMk cId="1782450093" sldId="1190"/>
        </pc:sldMkLst>
        <pc:spChg chg="mod">
          <ac:chgData name="Rodney Barber" userId="41b0ae20145b1c3b" providerId="LiveId" clId="{415D9D9B-0377-4060-913C-A8FA4E1158A8}" dt="2022-12-12T06:41:06.922" v="1121" actId="20577"/>
          <ac:spMkLst>
            <pc:docMk/>
            <pc:sldMk cId="1782450093" sldId="1190"/>
            <ac:spMk id="81" creationId="{00000000-0000-0000-0000-000000000000}"/>
          </ac:spMkLst>
        </pc:spChg>
        <pc:spChg chg="mod">
          <ac:chgData name="Rodney Barber" userId="41b0ae20145b1c3b" providerId="LiveId" clId="{415D9D9B-0377-4060-913C-A8FA4E1158A8}" dt="2022-12-07T04:24:47.421" v="1004" actId="20577"/>
          <ac:spMkLst>
            <pc:docMk/>
            <pc:sldMk cId="1782450093" sldId="1190"/>
            <ac:spMk id="82" creationId="{00000000-0000-0000-0000-000000000000}"/>
          </ac:spMkLst>
        </pc:spChg>
      </pc:sldChg>
      <pc:sldChg chg="modSp mod">
        <pc:chgData name="Rodney Barber" userId="41b0ae20145b1c3b" providerId="LiveId" clId="{415D9D9B-0377-4060-913C-A8FA4E1158A8}" dt="2022-12-12T06:43:09.689" v="1264" actId="6549"/>
        <pc:sldMkLst>
          <pc:docMk/>
          <pc:sldMk cId="1529503335" sldId="1195"/>
        </pc:sldMkLst>
        <pc:spChg chg="mod">
          <ac:chgData name="Rodney Barber" userId="41b0ae20145b1c3b" providerId="LiveId" clId="{415D9D9B-0377-4060-913C-A8FA4E1158A8}" dt="2022-12-12T06:43:09.689" v="1264" actId="6549"/>
          <ac:spMkLst>
            <pc:docMk/>
            <pc:sldMk cId="1529503335" sldId="1195"/>
            <ac:spMk id="7" creationId="{BE7D2E09-CDAD-12CB-C6E6-4AF0634C2613}"/>
          </ac:spMkLst>
        </pc:spChg>
        <pc:spChg chg="mod">
          <ac:chgData name="Rodney Barber" userId="41b0ae20145b1c3b" providerId="LiveId" clId="{415D9D9B-0377-4060-913C-A8FA4E1158A8}" dt="2022-12-12T06:42:29.367" v="1169" actId="6549"/>
          <ac:spMkLst>
            <pc:docMk/>
            <pc:sldMk cId="1529503335" sldId="1195"/>
            <ac:spMk id="12" creationId="{313D0B04-30FC-6290-DDA4-1C59D39155E2}"/>
          </ac:spMkLst>
        </pc:spChg>
      </pc:sldChg>
      <pc:sldChg chg="addSp delSp modSp mod">
        <pc:chgData name="Rodney Barber" userId="41b0ae20145b1c3b" providerId="LiveId" clId="{415D9D9B-0377-4060-913C-A8FA4E1158A8}" dt="2022-12-11T20:58:21.704" v="1109" actId="1076"/>
        <pc:sldMkLst>
          <pc:docMk/>
          <pc:sldMk cId="969539897" sldId="1196"/>
        </pc:sldMkLst>
        <pc:spChg chg="mod">
          <ac:chgData name="Rodney Barber" userId="41b0ae20145b1c3b" providerId="LiveId" clId="{415D9D9B-0377-4060-913C-A8FA4E1158A8}" dt="2022-12-07T04:25:38.546" v="1017" actId="255"/>
          <ac:spMkLst>
            <pc:docMk/>
            <pc:sldMk cId="969539897" sldId="1196"/>
            <ac:spMk id="7" creationId="{BE7D2E09-CDAD-12CB-C6E6-4AF0634C2613}"/>
          </ac:spMkLst>
        </pc:spChg>
        <pc:spChg chg="del">
          <ac:chgData name="Rodney Barber" userId="41b0ae20145b1c3b" providerId="LiveId" clId="{415D9D9B-0377-4060-913C-A8FA4E1158A8}" dt="2022-12-11T20:58:17.257" v="1107" actId="478"/>
          <ac:spMkLst>
            <pc:docMk/>
            <pc:sldMk cId="969539897" sldId="1196"/>
            <ac:spMk id="9" creationId="{809C0D26-BB13-CA8D-1C21-7C09CF7E94CC}"/>
          </ac:spMkLst>
        </pc:spChg>
        <pc:spChg chg="add del">
          <ac:chgData name="Rodney Barber" userId="41b0ae20145b1c3b" providerId="LiveId" clId="{415D9D9B-0377-4060-913C-A8FA4E1158A8}" dt="2022-12-11T20:58:15.299" v="1106" actId="478"/>
          <ac:spMkLst>
            <pc:docMk/>
            <pc:sldMk cId="969539897" sldId="1196"/>
            <ac:spMk id="13" creationId="{F6275491-C70F-0E78-5192-D85BB2F8EA1C}"/>
          </ac:spMkLst>
        </pc:spChg>
        <pc:spChg chg="del">
          <ac:chgData name="Rodney Barber" userId="41b0ae20145b1c3b" providerId="LiveId" clId="{415D9D9B-0377-4060-913C-A8FA4E1158A8}" dt="2022-12-11T20:58:12.165" v="1104" actId="478"/>
          <ac:spMkLst>
            <pc:docMk/>
            <pc:sldMk cId="969539897" sldId="1196"/>
            <ac:spMk id="14" creationId="{996ED534-6515-E4A9-FBD3-7E1F00A1AB3B}"/>
          </ac:spMkLst>
        </pc:spChg>
        <pc:spChg chg="del">
          <ac:chgData name="Rodney Barber" userId="41b0ae20145b1c3b" providerId="LiveId" clId="{415D9D9B-0377-4060-913C-A8FA4E1158A8}" dt="2022-12-11T20:58:06.670" v="1101" actId="478"/>
          <ac:spMkLst>
            <pc:docMk/>
            <pc:sldMk cId="969539897" sldId="1196"/>
            <ac:spMk id="15" creationId="{B67BC75C-CF07-2C0B-68A6-216CC2E5634A}"/>
          </ac:spMkLst>
        </pc:spChg>
        <pc:picChg chg="mod">
          <ac:chgData name="Rodney Barber" userId="41b0ae20145b1c3b" providerId="LiveId" clId="{415D9D9B-0377-4060-913C-A8FA4E1158A8}" dt="2022-12-11T20:58:21.704" v="1109" actId="1076"/>
          <ac:picMkLst>
            <pc:docMk/>
            <pc:sldMk cId="969539897" sldId="1196"/>
            <ac:picMk id="4" creationId="{30F35824-76E9-0A24-0494-4C2EED0E785B}"/>
          </ac:picMkLst>
        </pc:picChg>
        <pc:picChg chg="mod">
          <ac:chgData name="Rodney Barber" userId="41b0ae20145b1c3b" providerId="LiveId" clId="{415D9D9B-0377-4060-913C-A8FA4E1158A8}" dt="2022-12-11T20:58:19.484" v="1108" actId="1076"/>
          <ac:picMkLst>
            <pc:docMk/>
            <pc:sldMk cId="969539897" sldId="1196"/>
            <ac:picMk id="6" creationId="{ED057773-79EA-52CA-A6D7-FEE3D831984E}"/>
          </ac:picMkLst>
        </pc:picChg>
      </pc:sldChg>
      <pc:sldChg chg="addSp modSp del mod">
        <pc:chgData name="Rodney Barber" userId="41b0ae20145b1c3b" providerId="LiveId" clId="{415D9D9B-0377-4060-913C-A8FA4E1158A8}" dt="2022-12-06T03:56:55.891" v="971" actId="47"/>
        <pc:sldMkLst>
          <pc:docMk/>
          <pc:sldMk cId="1971305704" sldId="1197"/>
        </pc:sldMkLst>
        <pc:spChg chg="mod">
          <ac:chgData name="Rodney Barber" userId="41b0ae20145b1c3b" providerId="LiveId" clId="{415D9D9B-0377-4060-913C-A8FA4E1158A8}" dt="2022-12-06T03:54:17.879" v="935" actId="20577"/>
          <ac:spMkLst>
            <pc:docMk/>
            <pc:sldMk cId="1971305704" sldId="1197"/>
            <ac:spMk id="3" creationId="{85AA083A-EDAE-9468-2C61-A32F9A9F1727}"/>
          </ac:spMkLst>
        </pc:spChg>
        <pc:spChg chg="add mod">
          <ac:chgData name="Rodney Barber" userId="41b0ae20145b1c3b" providerId="LiveId" clId="{415D9D9B-0377-4060-913C-A8FA4E1158A8}" dt="2022-12-06T03:32:53.307" v="398" actId="20577"/>
          <ac:spMkLst>
            <pc:docMk/>
            <pc:sldMk cId="1971305704" sldId="1197"/>
            <ac:spMk id="4" creationId="{4CA812C4-0E85-428B-DF27-65DF8ECCDC95}"/>
          </ac:spMkLst>
        </pc:spChg>
        <pc:picChg chg="mod">
          <ac:chgData name="Rodney Barber" userId="41b0ae20145b1c3b" providerId="LiveId" clId="{415D9D9B-0377-4060-913C-A8FA4E1158A8}" dt="2022-12-06T03:33:59.540" v="408" actId="14100"/>
          <ac:picMkLst>
            <pc:docMk/>
            <pc:sldMk cId="1971305704" sldId="1197"/>
            <ac:picMk id="8" creationId="{7B7B2698-A373-5DA8-4BDD-8E3491471320}"/>
          </ac:picMkLst>
        </pc:picChg>
      </pc:sldChg>
      <pc:sldChg chg="addSp delSp modSp mod">
        <pc:chgData name="Rodney Barber" userId="41b0ae20145b1c3b" providerId="LiveId" clId="{415D9D9B-0377-4060-913C-A8FA4E1158A8}" dt="2022-12-11T20:56:45.465" v="1092" actId="1076"/>
        <pc:sldMkLst>
          <pc:docMk/>
          <pc:sldMk cId="6324532" sldId="1198"/>
        </pc:sldMkLst>
        <pc:spChg chg="mod">
          <ac:chgData name="Rodney Barber" userId="41b0ae20145b1c3b" providerId="LiveId" clId="{415D9D9B-0377-4060-913C-A8FA4E1158A8}" dt="2022-12-07T04:26:05.071" v="1032"/>
          <ac:spMkLst>
            <pc:docMk/>
            <pc:sldMk cId="6324532" sldId="1198"/>
            <ac:spMk id="7" creationId="{BE7D2E09-CDAD-12CB-C6E6-4AF0634C2613}"/>
          </ac:spMkLst>
        </pc:spChg>
        <pc:spChg chg="del mod">
          <ac:chgData name="Rodney Barber" userId="41b0ae20145b1c3b" providerId="LiveId" clId="{415D9D9B-0377-4060-913C-A8FA4E1158A8}" dt="2022-12-11T20:56:41.334" v="1090" actId="478"/>
          <ac:spMkLst>
            <pc:docMk/>
            <pc:sldMk cId="6324532" sldId="1198"/>
            <ac:spMk id="9" creationId="{C3F843DD-56FD-FD7C-35F8-A3B883F4F9EF}"/>
          </ac:spMkLst>
        </pc:spChg>
        <pc:spChg chg="del mod">
          <ac:chgData name="Rodney Barber" userId="41b0ae20145b1c3b" providerId="LiveId" clId="{415D9D9B-0377-4060-913C-A8FA4E1158A8}" dt="2022-12-11T20:56:43.359" v="1091" actId="478"/>
          <ac:spMkLst>
            <pc:docMk/>
            <pc:sldMk cId="6324532" sldId="1198"/>
            <ac:spMk id="10" creationId="{1E09E9E3-5734-8B79-153C-472E98713D06}"/>
          </ac:spMkLst>
        </pc:spChg>
        <pc:spChg chg="mod">
          <ac:chgData name="Rodney Barber" userId="41b0ae20145b1c3b" providerId="LiveId" clId="{415D9D9B-0377-4060-913C-A8FA4E1158A8}" dt="2022-12-06T03:26:01.022" v="74" actId="1076"/>
          <ac:spMkLst>
            <pc:docMk/>
            <pc:sldMk cId="6324532" sldId="1198"/>
            <ac:spMk id="13" creationId="{F6275491-C70F-0E78-5192-D85BB2F8EA1C}"/>
          </ac:spMkLst>
        </pc:spChg>
        <pc:picChg chg="add mod">
          <ac:chgData name="Rodney Barber" userId="41b0ae20145b1c3b" providerId="LiveId" clId="{415D9D9B-0377-4060-913C-A8FA4E1158A8}" dt="2022-12-11T20:56:45.465" v="1092" actId="1076"/>
          <ac:picMkLst>
            <pc:docMk/>
            <pc:sldMk cId="6324532" sldId="1198"/>
            <ac:picMk id="3" creationId="{1118D367-ED68-4021-9E7B-3B24306935C2}"/>
          </ac:picMkLst>
        </pc:picChg>
        <pc:picChg chg="del">
          <ac:chgData name="Rodney Barber" userId="41b0ae20145b1c3b" providerId="LiveId" clId="{415D9D9B-0377-4060-913C-A8FA4E1158A8}" dt="2022-12-06T03:20:30.847" v="10" actId="478"/>
          <ac:picMkLst>
            <pc:docMk/>
            <pc:sldMk cId="6324532" sldId="1198"/>
            <ac:picMk id="6" creationId="{DFD687A3-7882-A9DE-DA00-59E5DAA7C802}"/>
          </ac:picMkLst>
        </pc:picChg>
      </pc:sldChg>
      <pc:sldChg chg="delSp modSp mod">
        <pc:chgData name="Rodney Barber" userId="41b0ae20145b1c3b" providerId="LiveId" clId="{415D9D9B-0377-4060-913C-A8FA4E1158A8}" dt="2022-12-11T20:56:51.252" v="1094" actId="1076"/>
        <pc:sldMkLst>
          <pc:docMk/>
          <pc:sldMk cId="1358470951" sldId="1199"/>
        </pc:sldMkLst>
        <pc:spChg chg="del mod">
          <ac:chgData name="Rodney Barber" userId="41b0ae20145b1c3b" providerId="LiveId" clId="{415D9D9B-0377-4060-913C-A8FA4E1158A8}" dt="2022-12-11T20:56:49.209" v="1093" actId="478"/>
          <ac:spMkLst>
            <pc:docMk/>
            <pc:sldMk cId="1358470951" sldId="1199"/>
            <ac:spMk id="4" creationId="{1DC66FD6-68C7-6BB4-06CA-9BE3317BC306}"/>
          </ac:spMkLst>
        </pc:spChg>
        <pc:spChg chg="mod">
          <ac:chgData name="Rodney Barber" userId="41b0ae20145b1c3b" providerId="LiveId" clId="{415D9D9B-0377-4060-913C-A8FA4E1158A8}" dt="2022-12-07T04:26:10.166" v="1033"/>
          <ac:spMkLst>
            <pc:docMk/>
            <pc:sldMk cId="1358470951" sldId="1199"/>
            <ac:spMk id="7" creationId="{BE7D2E09-CDAD-12CB-C6E6-4AF0634C2613}"/>
          </ac:spMkLst>
        </pc:spChg>
        <pc:picChg chg="mod">
          <ac:chgData name="Rodney Barber" userId="41b0ae20145b1c3b" providerId="LiveId" clId="{415D9D9B-0377-4060-913C-A8FA4E1158A8}" dt="2022-12-11T20:56:51.252" v="1094" actId="1076"/>
          <ac:picMkLst>
            <pc:docMk/>
            <pc:sldMk cId="1358470951" sldId="1199"/>
            <ac:picMk id="3" creationId="{8FDAEDC2-AF50-7524-7F90-DA8948051D5F}"/>
          </ac:picMkLst>
        </pc:picChg>
      </pc:sldChg>
      <pc:sldChg chg="addSp delSp modSp mod">
        <pc:chgData name="Rodney Barber" userId="41b0ae20145b1c3b" providerId="LiveId" clId="{415D9D9B-0377-4060-913C-A8FA4E1158A8}" dt="2022-12-12T06:44:39.112" v="1282" actId="20577"/>
        <pc:sldMkLst>
          <pc:docMk/>
          <pc:sldMk cId="2605363779" sldId="1200"/>
        </pc:sldMkLst>
        <pc:spChg chg="add mod">
          <ac:chgData name="Rodney Barber" userId="41b0ae20145b1c3b" providerId="LiveId" clId="{415D9D9B-0377-4060-913C-A8FA4E1158A8}" dt="2022-12-12T06:44:39.112" v="1282" actId="20577"/>
          <ac:spMkLst>
            <pc:docMk/>
            <pc:sldMk cId="2605363779" sldId="1200"/>
            <ac:spMk id="2" creationId="{212BC924-F804-3813-FC57-A91C278330FB}"/>
          </ac:spMkLst>
        </pc:spChg>
        <pc:spChg chg="del mod">
          <ac:chgData name="Rodney Barber" userId="41b0ae20145b1c3b" providerId="LiveId" clId="{415D9D9B-0377-4060-913C-A8FA4E1158A8}" dt="2022-12-06T03:25:32.355" v="69" actId="478"/>
          <ac:spMkLst>
            <pc:docMk/>
            <pc:sldMk cId="2605363779" sldId="1200"/>
            <ac:spMk id="3" creationId="{66A23166-AD38-D322-5EF2-8848C11E3B35}"/>
          </ac:spMkLst>
        </pc:spChg>
        <pc:spChg chg="del mod">
          <ac:chgData name="Rodney Barber" userId="41b0ae20145b1c3b" providerId="LiveId" clId="{415D9D9B-0377-4060-913C-A8FA4E1158A8}" dt="2022-12-06T03:25:19.796" v="64" actId="478"/>
          <ac:spMkLst>
            <pc:docMk/>
            <pc:sldMk cId="2605363779" sldId="1200"/>
            <ac:spMk id="4" creationId="{C61F2B55-3E25-38AE-FB4E-5FEA6CD62952}"/>
          </ac:spMkLst>
        </pc:spChg>
        <pc:spChg chg="del mod">
          <ac:chgData name="Rodney Barber" userId="41b0ae20145b1c3b" providerId="LiveId" clId="{415D9D9B-0377-4060-913C-A8FA4E1158A8}" dt="2022-12-11T20:56:54.882" v="1095" actId="478"/>
          <ac:spMkLst>
            <pc:docMk/>
            <pc:sldMk cId="2605363779" sldId="1200"/>
            <ac:spMk id="5" creationId="{D241ED29-613B-A06B-67E2-636D9DC07BF1}"/>
          </ac:spMkLst>
        </pc:spChg>
        <pc:spChg chg="del mod">
          <ac:chgData name="Rodney Barber" userId="41b0ae20145b1c3b" providerId="LiveId" clId="{415D9D9B-0377-4060-913C-A8FA4E1158A8}" dt="2022-12-06T03:25:34.887" v="70" actId="478"/>
          <ac:spMkLst>
            <pc:docMk/>
            <pc:sldMk cId="2605363779" sldId="1200"/>
            <ac:spMk id="6" creationId="{54BED4D2-A793-FC7A-6D1E-DB1682B3C615}"/>
          </ac:spMkLst>
        </pc:spChg>
        <pc:spChg chg="del mod">
          <ac:chgData name="Rodney Barber" userId="41b0ae20145b1c3b" providerId="LiveId" clId="{415D9D9B-0377-4060-913C-A8FA4E1158A8}" dt="2022-12-06T03:25:22.400" v="65" actId="478"/>
          <ac:spMkLst>
            <pc:docMk/>
            <pc:sldMk cId="2605363779" sldId="1200"/>
            <ac:spMk id="8" creationId="{346BFD73-A564-C5D0-BC9A-70F77B4B9E38}"/>
          </ac:spMkLst>
        </pc:spChg>
        <pc:spChg chg="mod">
          <ac:chgData name="Rodney Barber" userId="41b0ae20145b1c3b" providerId="LiveId" clId="{415D9D9B-0377-4060-913C-A8FA4E1158A8}" dt="2022-12-07T04:29:18.187" v="1062" actId="14100"/>
          <ac:spMkLst>
            <pc:docMk/>
            <pc:sldMk cId="2605363779" sldId="1200"/>
            <ac:spMk id="13" creationId="{F6275491-C70F-0E78-5192-D85BB2F8EA1C}"/>
          </ac:spMkLst>
        </pc:spChg>
        <pc:picChg chg="add mod">
          <ac:chgData name="Rodney Barber" userId="41b0ae20145b1c3b" providerId="LiveId" clId="{415D9D9B-0377-4060-913C-A8FA4E1158A8}" dt="2022-12-11T20:56:59.632" v="1096" actId="1076"/>
          <ac:picMkLst>
            <pc:docMk/>
            <pc:sldMk cId="2605363779" sldId="1200"/>
            <ac:picMk id="9" creationId="{AA87135C-1F05-F62E-1AEC-958CDC5DE09C}"/>
          </ac:picMkLst>
        </pc:picChg>
      </pc:sldChg>
      <pc:sldChg chg="addSp delSp modSp mod">
        <pc:chgData name="Rodney Barber" userId="41b0ae20145b1c3b" providerId="LiveId" clId="{415D9D9B-0377-4060-913C-A8FA4E1158A8}" dt="2022-12-11T20:57:05.459" v="1098" actId="1076"/>
        <pc:sldMkLst>
          <pc:docMk/>
          <pc:sldMk cId="936925077" sldId="1201"/>
        </pc:sldMkLst>
        <pc:spChg chg="del mod">
          <ac:chgData name="Rodney Barber" userId="41b0ae20145b1c3b" providerId="LiveId" clId="{415D9D9B-0377-4060-913C-A8FA4E1158A8}" dt="2022-12-11T20:57:03.907" v="1097" actId="478"/>
          <ac:spMkLst>
            <pc:docMk/>
            <pc:sldMk cId="936925077" sldId="1201"/>
            <ac:spMk id="3" creationId="{AC6CF0C8-04ED-36B3-A1B4-043A5E65DDAB}"/>
          </ac:spMkLst>
        </pc:spChg>
        <pc:spChg chg="mod">
          <ac:chgData name="Rodney Barber" userId="41b0ae20145b1c3b" providerId="LiveId" clId="{415D9D9B-0377-4060-913C-A8FA4E1158A8}" dt="2022-12-07T04:26:17.081" v="1034"/>
          <ac:spMkLst>
            <pc:docMk/>
            <pc:sldMk cId="936925077" sldId="1201"/>
            <ac:spMk id="7" creationId="{BE7D2E09-CDAD-12CB-C6E6-4AF0634C2613}"/>
          </ac:spMkLst>
        </pc:spChg>
        <pc:picChg chg="add del mod">
          <ac:chgData name="Rodney Barber" userId="41b0ae20145b1c3b" providerId="LiveId" clId="{415D9D9B-0377-4060-913C-A8FA4E1158A8}" dt="2022-12-06T03:19:50.808" v="5" actId="478"/>
          <ac:picMkLst>
            <pc:docMk/>
            <pc:sldMk cId="936925077" sldId="1201"/>
            <ac:picMk id="4" creationId="{DFECC7B4-1D18-49B1-E927-9DAE232BE49C}"/>
          </ac:picMkLst>
        </pc:picChg>
        <pc:picChg chg="add mod">
          <ac:chgData name="Rodney Barber" userId="41b0ae20145b1c3b" providerId="LiveId" clId="{415D9D9B-0377-4060-913C-A8FA4E1158A8}" dt="2022-12-11T20:57:05.459" v="1098" actId="1076"/>
          <ac:picMkLst>
            <pc:docMk/>
            <pc:sldMk cId="936925077" sldId="1201"/>
            <ac:picMk id="6" creationId="{32A11DB8-F03B-247B-2F83-57B38E12A145}"/>
          </ac:picMkLst>
        </pc:picChg>
      </pc:sldChg>
      <pc:sldChg chg="addSp delSp modSp mod">
        <pc:chgData name="Rodney Barber" userId="41b0ae20145b1c3b" providerId="LiveId" clId="{415D9D9B-0377-4060-913C-A8FA4E1158A8}" dt="2022-12-11T20:57:15.668" v="1100" actId="1076"/>
        <pc:sldMkLst>
          <pc:docMk/>
          <pc:sldMk cId="602610250" sldId="1202"/>
        </pc:sldMkLst>
        <pc:spChg chg="del">
          <ac:chgData name="Rodney Barber" userId="41b0ae20145b1c3b" providerId="LiveId" clId="{415D9D9B-0377-4060-913C-A8FA4E1158A8}" dt="2022-12-11T20:57:10.148" v="1099" actId="478"/>
          <ac:spMkLst>
            <pc:docMk/>
            <pc:sldMk cId="602610250" sldId="1202"/>
            <ac:spMk id="6" creationId="{0204B61D-C1ED-CE64-00F5-480973E44996}"/>
          </ac:spMkLst>
        </pc:spChg>
        <pc:spChg chg="mod">
          <ac:chgData name="Rodney Barber" userId="41b0ae20145b1c3b" providerId="LiveId" clId="{415D9D9B-0377-4060-913C-A8FA4E1158A8}" dt="2022-12-07T04:26:22.834" v="1036"/>
          <ac:spMkLst>
            <pc:docMk/>
            <pc:sldMk cId="602610250" sldId="1202"/>
            <ac:spMk id="7" creationId="{BE7D2E09-CDAD-12CB-C6E6-4AF0634C2613}"/>
          </ac:spMkLst>
        </pc:spChg>
        <pc:picChg chg="add mod">
          <ac:chgData name="Rodney Barber" userId="41b0ae20145b1c3b" providerId="LiveId" clId="{415D9D9B-0377-4060-913C-A8FA4E1158A8}" dt="2022-12-11T20:57:15.668" v="1100" actId="1076"/>
          <ac:picMkLst>
            <pc:docMk/>
            <pc:sldMk cId="602610250" sldId="1202"/>
            <ac:picMk id="3" creationId="{EC3E1E95-A533-1670-E653-5B78D45672F0}"/>
          </ac:picMkLst>
        </pc:picChg>
        <pc:picChg chg="del">
          <ac:chgData name="Rodney Barber" userId="41b0ae20145b1c3b" providerId="LiveId" clId="{415D9D9B-0377-4060-913C-A8FA4E1158A8}" dt="2022-12-06T03:22:09.961" v="18" actId="478"/>
          <ac:picMkLst>
            <pc:docMk/>
            <pc:sldMk cId="602610250" sldId="1202"/>
            <ac:picMk id="5" creationId="{AAB06F16-16B6-E5DE-2E11-F0095131D856}"/>
          </ac:picMkLst>
        </pc:picChg>
      </pc:sldChg>
      <pc:sldChg chg="addSp delSp modSp mod">
        <pc:chgData name="Rodney Barber" userId="41b0ae20145b1c3b" providerId="LiveId" clId="{415D9D9B-0377-4060-913C-A8FA4E1158A8}" dt="2022-12-12T06:43:47.142" v="1270" actId="1076"/>
        <pc:sldMkLst>
          <pc:docMk/>
          <pc:sldMk cId="566347144" sldId="1203"/>
        </pc:sldMkLst>
        <pc:spChg chg="del">
          <ac:chgData name="Rodney Barber" userId="41b0ae20145b1c3b" providerId="LiveId" clId="{415D9D9B-0377-4060-913C-A8FA4E1158A8}" dt="2022-12-06T03:35:15.326" v="434" actId="478"/>
          <ac:spMkLst>
            <pc:docMk/>
            <pc:sldMk cId="566347144" sldId="1203"/>
            <ac:spMk id="3" creationId="{85AA083A-EDAE-9468-2C61-A32F9A9F1727}"/>
          </ac:spMkLst>
        </pc:spChg>
        <pc:spChg chg="del">
          <ac:chgData name="Rodney Barber" userId="41b0ae20145b1c3b" providerId="LiveId" clId="{415D9D9B-0377-4060-913C-A8FA4E1158A8}" dt="2022-12-06T03:35:16.886" v="435" actId="478"/>
          <ac:spMkLst>
            <pc:docMk/>
            <pc:sldMk cId="566347144" sldId="1203"/>
            <ac:spMk id="4" creationId="{4CA812C4-0E85-428B-DF27-65DF8ECCDC95}"/>
          </ac:spMkLst>
        </pc:spChg>
        <pc:spChg chg="mod">
          <ac:chgData name="Rodney Barber" userId="41b0ae20145b1c3b" providerId="LiveId" clId="{415D9D9B-0377-4060-913C-A8FA4E1158A8}" dt="2022-12-07T04:25:52.377" v="1031" actId="20577"/>
          <ac:spMkLst>
            <pc:docMk/>
            <pc:sldMk cId="566347144" sldId="1203"/>
            <ac:spMk id="7" creationId="{BE7D2E09-CDAD-12CB-C6E6-4AF0634C2613}"/>
          </ac:spMkLst>
        </pc:spChg>
        <pc:spChg chg="add mod">
          <ac:chgData name="Rodney Barber" userId="41b0ae20145b1c3b" providerId="LiveId" clId="{415D9D9B-0377-4060-913C-A8FA4E1158A8}" dt="2022-12-11T20:56:36.670" v="1089" actId="1076"/>
          <ac:spMkLst>
            <pc:docMk/>
            <pc:sldMk cId="566347144" sldId="1203"/>
            <ac:spMk id="9" creationId="{785D129B-29C9-1F50-A317-F102F49FC955}"/>
          </ac:spMkLst>
        </pc:spChg>
        <pc:spChg chg="add mod">
          <ac:chgData name="Rodney Barber" userId="41b0ae20145b1c3b" providerId="LiveId" clId="{415D9D9B-0377-4060-913C-A8FA4E1158A8}" dt="2022-12-11T20:56:28.264" v="1087" actId="1076"/>
          <ac:spMkLst>
            <pc:docMk/>
            <pc:sldMk cId="566347144" sldId="1203"/>
            <ac:spMk id="12" creationId="{D2963963-B53E-EC8E-9406-46DBFF49EA2C}"/>
          </ac:spMkLst>
        </pc:spChg>
        <pc:spChg chg="add del mod">
          <ac:chgData name="Rodney Barber" userId="41b0ae20145b1c3b" providerId="LiveId" clId="{415D9D9B-0377-4060-913C-A8FA4E1158A8}" dt="2022-12-06T03:40:02.226" v="547" actId="14100"/>
          <ac:spMkLst>
            <pc:docMk/>
            <pc:sldMk cId="566347144" sldId="1203"/>
            <ac:spMk id="13" creationId="{F6275491-C70F-0E78-5192-D85BB2F8EA1C}"/>
          </ac:spMkLst>
        </pc:spChg>
        <pc:spChg chg="add mod">
          <ac:chgData name="Rodney Barber" userId="41b0ae20145b1c3b" providerId="LiveId" clId="{415D9D9B-0377-4060-913C-A8FA4E1158A8}" dt="2022-12-11T20:56:01.506" v="1081" actId="1076"/>
          <ac:spMkLst>
            <pc:docMk/>
            <pc:sldMk cId="566347144" sldId="1203"/>
            <ac:spMk id="16" creationId="{5B8ADA43-1411-D7C0-7963-36CC9E4E0A1C}"/>
          </ac:spMkLst>
        </pc:spChg>
        <pc:spChg chg="add mod">
          <ac:chgData name="Rodney Barber" userId="41b0ae20145b1c3b" providerId="LiveId" clId="{415D9D9B-0377-4060-913C-A8FA4E1158A8}" dt="2022-12-11T20:56:31.104" v="1088" actId="1076"/>
          <ac:spMkLst>
            <pc:docMk/>
            <pc:sldMk cId="566347144" sldId="1203"/>
            <ac:spMk id="19" creationId="{DE4B7ABE-C73C-3E18-69D6-09214EE9A892}"/>
          </ac:spMkLst>
        </pc:spChg>
        <pc:spChg chg="add del mod">
          <ac:chgData name="Rodney Barber" userId="41b0ae20145b1c3b" providerId="LiveId" clId="{415D9D9B-0377-4060-913C-A8FA4E1158A8}" dt="2022-12-11T20:55:46.245" v="1077" actId="478"/>
          <ac:spMkLst>
            <pc:docMk/>
            <pc:sldMk cId="566347144" sldId="1203"/>
            <ac:spMk id="20" creationId="{5DCE56B8-56CF-DA94-5DF1-C834974197B3}"/>
          </ac:spMkLst>
        </pc:spChg>
        <pc:spChg chg="add del mod">
          <ac:chgData name="Rodney Barber" userId="41b0ae20145b1c3b" providerId="LiveId" clId="{415D9D9B-0377-4060-913C-A8FA4E1158A8}" dt="2022-12-11T20:55:44.782" v="1076" actId="478"/>
          <ac:spMkLst>
            <pc:docMk/>
            <pc:sldMk cId="566347144" sldId="1203"/>
            <ac:spMk id="21" creationId="{6B1A79BA-FFD9-D475-479D-5C92C52B627F}"/>
          </ac:spMkLst>
        </pc:spChg>
        <pc:picChg chg="del">
          <ac:chgData name="Rodney Barber" userId="41b0ae20145b1c3b" providerId="LiveId" clId="{415D9D9B-0377-4060-913C-A8FA4E1158A8}" dt="2022-12-06T03:35:09.276" v="431" actId="478"/>
          <ac:picMkLst>
            <pc:docMk/>
            <pc:sldMk cId="566347144" sldId="1203"/>
            <ac:picMk id="2" creationId="{9F5AD18E-FD9F-3CF0-BF38-0110C270B73D}"/>
          </ac:picMkLst>
        </pc:picChg>
        <pc:picChg chg="add mod">
          <ac:chgData name="Rodney Barber" userId="41b0ae20145b1c3b" providerId="LiveId" clId="{415D9D9B-0377-4060-913C-A8FA4E1158A8}" dt="2022-12-12T06:43:35.817" v="1265" actId="14100"/>
          <ac:picMkLst>
            <pc:docMk/>
            <pc:sldMk cId="566347144" sldId="1203"/>
            <ac:picMk id="6" creationId="{B22A7555-8DC9-CF0D-C325-1F129925DDFA}"/>
          </ac:picMkLst>
        </pc:picChg>
        <pc:picChg chg="del">
          <ac:chgData name="Rodney Barber" userId="41b0ae20145b1c3b" providerId="LiveId" clId="{415D9D9B-0377-4060-913C-A8FA4E1158A8}" dt="2022-12-06T03:35:08.804" v="430" actId="478"/>
          <ac:picMkLst>
            <pc:docMk/>
            <pc:sldMk cId="566347144" sldId="1203"/>
            <ac:picMk id="8" creationId="{7B7B2698-A373-5DA8-4BDD-8E3491471320}"/>
          </ac:picMkLst>
        </pc:picChg>
        <pc:picChg chg="add mod">
          <ac:chgData name="Rodney Barber" userId="41b0ae20145b1c3b" providerId="LiveId" clId="{415D9D9B-0377-4060-913C-A8FA4E1158A8}" dt="2022-12-12T06:43:45.072" v="1269" actId="14100"/>
          <ac:picMkLst>
            <pc:docMk/>
            <pc:sldMk cId="566347144" sldId="1203"/>
            <ac:picMk id="11" creationId="{D6C2C65F-CC52-052F-CB95-A1298C4FDAFB}"/>
          </ac:picMkLst>
        </pc:picChg>
        <pc:picChg chg="add mod">
          <ac:chgData name="Rodney Barber" userId="41b0ae20145b1c3b" providerId="LiveId" clId="{415D9D9B-0377-4060-913C-A8FA4E1158A8}" dt="2022-12-12T06:43:38.225" v="1266" actId="14100"/>
          <ac:picMkLst>
            <pc:docMk/>
            <pc:sldMk cId="566347144" sldId="1203"/>
            <ac:picMk id="15" creationId="{EDACD25D-0925-5B9B-C1EC-EF37D2D3AFA7}"/>
          </ac:picMkLst>
        </pc:picChg>
        <pc:picChg chg="add mod">
          <ac:chgData name="Rodney Barber" userId="41b0ae20145b1c3b" providerId="LiveId" clId="{415D9D9B-0377-4060-913C-A8FA4E1158A8}" dt="2022-12-12T06:43:47.142" v="1270" actId="1076"/>
          <ac:picMkLst>
            <pc:docMk/>
            <pc:sldMk cId="566347144" sldId="1203"/>
            <ac:picMk id="18" creationId="{E905B09A-6AB5-08EF-2458-1A2B96878BF6}"/>
          </ac:picMkLst>
        </pc:picChg>
      </pc:sldChg>
      <pc:sldChg chg="del">
        <pc:chgData name="Rodney Barber" userId="41b0ae20145b1c3b" providerId="LiveId" clId="{415D9D9B-0377-4060-913C-A8FA4E1158A8}" dt="2022-12-06T03:25:44.727" v="72" actId="47"/>
        <pc:sldMkLst>
          <pc:docMk/>
          <pc:sldMk cId="771160531" sldId="1203"/>
        </pc:sldMkLst>
      </pc:sldChg>
    </pc:docChg>
  </pc:docChgLst>
  <pc:docChgLst>
    <pc:chgData name="Rodney Barber" userId="41b0ae20145b1c3b" providerId="LiveId" clId="{816F3CAB-B359-4574-8C0A-0D00DBC3E767}"/>
    <pc:docChg chg="undo custSel addSld delSld modSld">
      <pc:chgData name="Rodney Barber" userId="41b0ae20145b1c3b" providerId="LiveId" clId="{816F3CAB-B359-4574-8C0A-0D00DBC3E767}" dt="2023-04-26T19:47:15.127" v="102" actId="1076"/>
      <pc:docMkLst>
        <pc:docMk/>
      </pc:docMkLst>
      <pc:sldChg chg="del">
        <pc:chgData name="Rodney Barber" userId="41b0ae20145b1c3b" providerId="LiveId" clId="{816F3CAB-B359-4574-8C0A-0D00DBC3E767}" dt="2023-04-26T19:33:01.403" v="75" actId="47"/>
        <pc:sldMkLst>
          <pc:docMk/>
          <pc:sldMk cId="1782450093" sldId="1190"/>
        </pc:sldMkLst>
      </pc:sldChg>
      <pc:sldChg chg="delSp del mod">
        <pc:chgData name="Rodney Barber" userId="41b0ae20145b1c3b" providerId="LiveId" clId="{816F3CAB-B359-4574-8C0A-0D00DBC3E767}" dt="2023-04-26T19:32:19.045" v="73" actId="47"/>
        <pc:sldMkLst>
          <pc:docMk/>
          <pc:sldMk cId="566347144" sldId="1203"/>
        </pc:sldMkLst>
        <pc:spChg chg="del">
          <ac:chgData name="Rodney Barber" userId="41b0ae20145b1c3b" providerId="LiveId" clId="{816F3CAB-B359-4574-8C0A-0D00DBC3E767}" dt="2023-04-19T00:19:57.693" v="49" actId="21"/>
          <ac:spMkLst>
            <pc:docMk/>
            <pc:sldMk cId="566347144" sldId="1203"/>
            <ac:spMk id="9" creationId="{785D129B-29C9-1F50-A317-F102F49FC955}"/>
          </ac:spMkLst>
        </pc:spChg>
      </pc:sldChg>
      <pc:sldChg chg="del">
        <pc:chgData name="Rodney Barber" userId="41b0ae20145b1c3b" providerId="LiveId" clId="{816F3CAB-B359-4574-8C0A-0D00DBC3E767}" dt="2023-04-26T19:32:28.313" v="74" actId="47"/>
        <pc:sldMkLst>
          <pc:docMk/>
          <pc:sldMk cId="497533463" sldId="1204"/>
        </pc:sldMkLst>
      </pc:sldChg>
      <pc:sldChg chg="new del">
        <pc:chgData name="Rodney Barber" userId="41b0ae20145b1c3b" providerId="LiveId" clId="{816F3CAB-B359-4574-8C0A-0D00DBC3E767}" dt="2023-04-19T00:12:39.647" v="1" actId="680"/>
        <pc:sldMkLst>
          <pc:docMk/>
          <pc:sldMk cId="104115302" sldId="1205"/>
        </pc:sldMkLst>
      </pc:sldChg>
      <pc:sldChg chg="addSp delSp modSp new del mod">
        <pc:chgData name="Rodney Barber" userId="41b0ae20145b1c3b" providerId="LiveId" clId="{816F3CAB-B359-4574-8C0A-0D00DBC3E767}" dt="2023-04-19T00:16:38.943" v="20" actId="47"/>
        <pc:sldMkLst>
          <pc:docMk/>
          <pc:sldMk cId="727598937" sldId="1205"/>
        </pc:sldMkLst>
        <pc:picChg chg="add del mod">
          <ac:chgData name="Rodney Barber" userId="41b0ae20145b1c3b" providerId="LiveId" clId="{816F3CAB-B359-4574-8C0A-0D00DBC3E767}" dt="2023-04-19T00:16:36.805" v="19" actId="21"/>
          <ac:picMkLst>
            <pc:docMk/>
            <pc:sldMk cId="727598937" sldId="1205"/>
            <ac:picMk id="3" creationId="{0D363CE5-8A08-9DA1-93C8-979CBCBBD656}"/>
          </ac:picMkLst>
        </pc:picChg>
      </pc:sldChg>
      <pc:sldChg chg="addSp delSp modSp new del mod">
        <pc:chgData name="Rodney Barber" userId="41b0ae20145b1c3b" providerId="LiveId" clId="{816F3CAB-B359-4574-8C0A-0D00DBC3E767}" dt="2023-04-19T00:20:52.416" v="55" actId="2696"/>
        <pc:sldMkLst>
          <pc:docMk/>
          <pc:sldMk cId="1395505143" sldId="1205"/>
        </pc:sldMkLst>
        <pc:spChg chg="del">
          <ac:chgData name="Rodney Barber" userId="41b0ae20145b1c3b" providerId="LiveId" clId="{816F3CAB-B359-4574-8C0A-0D00DBC3E767}" dt="2023-04-19T00:17:54.485" v="38" actId="478"/>
          <ac:spMkLst>
            <pc:docMk/>
            <pc:sldMk cId="1395505143" sldId="1205"/>
            <ac:spMk id="2" creationId="{8394A1E9-2843-3803-A51B-57DFB9A5B10D}"/>
          </ac:spMkLst>
        </pc:spChg>
        <pc:spChg chg="add del mod">
          <ac:chgData name="Rodney Barber" userId="41b0ae20145b1c3b" providerId="LiveId" clId="{816F3CAB-B359-4574-8C0A-0D00DBC3E767}" dt="2023-04-19T00:20:09.712" v="52" actId="21"/>
          <ac:spMkLst>
            <pc:docMk/>
            <pc:sldMk cId="1395505143" sldId="1205"/>
            <ac:spMk id="5" creationId="{7C5503C9-D287-60BE-6859-E29B533F8E1A}"/>
          </ac:spMkLst>
        </pc:spChg>
        <pc:picChg chg="add mod">
          <ac:chgData name="Rodney Barber" userId="41b0ae20145b1c3b" providerId="LiveId" clId="{816F3CAB-B359-4574-8C0A-0D00DBC3E767}" dt="2023-04-19T00:19:08.068" v="45" actId="1076"/>
          <ac:picMkLst>
            <pc:docMk/>
            <pc:sldMk cId="1395505143" sldId="1205"/>
            <ac:picMk id="3" creationId="{A44DB224-8139-0E93-E0B4-65D32E9F2A60}"/>
          </ac:picMkLst>
        </pc:picChg>
        <pc:picChg chg="add del mod">
          <ac:chgData name="Rodney Barber" userId="41b0ae20145b1c3b" providerId="LiveId" clId="{816F3CAB-B359-4574-8C0A-0D00DBC3E767}" dt="2023-04-19T00:19:00.574" v="43" actId="478"/>
          <ac:picMkLst>
            <pc:docMk/>
            <pc:sldMk cId="1395505143" sldId="1205"/>
            <ac:picMk id="4" creationId="{9D3474A1-59E6-B54C-28D8-4CE2C6E49AC6}"/>
          </ac:picMkLst>
        </pc:picChg>
      </pc:sldChg>
      <pc:sldChg chg="addSp delSp modSp del mod">
        <pc:chgData name="Rodney Barber" userId="41b0ae20145b1c3b" providerId="LiveId" clId="{816F3CAB-B359-4574-8C0A-0D00DBC3E767}" dt="2023-04-19T00:14:01.710" v="16" actId="47"/>
        <pc:sldMkLst>
          <pc:docMk/>
          <pc:sldMk cId="3314539343" sldId="1205"/>
        </pc:sldMkLst>
        <pc:spChg chg="add del mod">
          <ac:chgData name="Rodney Barber" userId="41b0ae20145b1c3b" providerId="LiveId" clId="{816F3CAB-B359-4574-8C0A-0D00DBC3E767}" dt="2023-04-19T00:13:54.885" v="15" actId="478"/>
          <ac:spMkLst>
            <pc:docMk/>
            <pc:sldMk cId="3314539343" sldId="1205"/>
            <ac:spMk id="13" creationId="{F6275491-C70F-0E78-5192-D85BB2F8EA1C}"/>
          </ac:spMkLst>
        </pc:spChg>
        <pc:picChg chg="del">
          <ac:chgData name="Rodney Barber" userId="41b0ae20145b1c3b" providerId="LiveId" clId="{816F3CAB-B359-4574-8C0A-0D00DBC3E767}" dt="2023-04-19T00:13:06.201" v="2" actId="478"/>
          <ac:picMkLst>
            <pc:docMk/>
            <pc:sldMk cId="3314539343" sldId="1205"/>
            <ac:picMk id="6" creationId="{B22A7555-8DC9-CF0D-C325-1F129925DDFA}"/>
          </ac:picMkLst>
        </pc:picChg>
        <pc:picChg chg="add del mod">
          <ac:chgData name="Rodney Barber" userId="41b0ae20145b1c3b" providerId="LiveId" clId="{816F3CAB-B359-4574-8C0A-0D00DBC3E767}" dt="2023-04-19T00:13:54.885" v="15" actId="478"/>
          <ac:picMkLst>
            <pc:docMk/>
            <pc:sldMk cId="3314539343" sldId="1205"/>
            <ac:picMk id="1026" creationId="{B64EC9B6-A336-A05A-E740-5529C23B7ED4}"/>
          </ac:picMkLst>
        </pc:picChg>
      </pc:sldChg>
      <pc:sldChg chg="del">
        <pc:chgData name="Rodney Barber" userId="41b0ae20145b1c3b" providerId="LiveId" clId="{816F3CAB-B359-4574-8C0A-0D00DBC3E767}" dt="2023-04-19T00:18:48.301" v="42"/>
        <pc:sldMkLst>
          <pc:docMk/>
          <pc:sldMk cId="1627673555" sldId="1206"/>
        </pc:sldMkLst>
      </pc:sldChg>
      <pc:sldChg chg="addSp delSp modSp del mod">
        <pc:chgData name="Rodney Barber" userId="41b0ae20145b1c3b" providerId="LiveId" clId="{816F3CAB-B359-4574-8C0A-0D00DBC3E767}" dt="2023-04-19T00:20:52.416" v="55" actId="2696"/>
        <pc:sldMkLst>
          <pc:docMk/>
          <pc:sldMk cId="3304601544" sldId="1206"/>
        </pc:sldMkLst>
        <pc:spChg chg="add del mod">
          <ac:chgData name="Rodney Barber" userId="41b0ae20145b1c3b" providerId="LiveId" clId="{816F3CAB-B359-4574-8C0A-0D00DBC3E767}" dt="2023-04-19T00:20:42.165" v="54"/>
          <ac:spMkLst>
            <pc:docMk/>
            <pc:sldMk cId="3304601544" sldId="1206"/>
            <ac:spMk id="2" creationId="{C906982E-D1CF-2D27-AB15-87A33418A150}"/>
          </ac:spMkLst>
        </pc:spChg>
        <pc:picChg chg="del">
          <ac:chgData name="Rodney Barber" userId="41b0ae20145b1c3b" providerId="LiveId" clId="{816F3CAB-B359-4574-8C0A-0D00DBC3E767}" dt="2023-04-19T00:19:13.266" v="46" actId="478"/>
          <ac:picMkLst>
            <pc:docMk/>
            <pc:sldMk cId="3304601544" sldId="1206"/>
            <ac:picMk id="3" creationId="{A44DB224-8139-0E93-E0B4-65D32E9F2A60}"/>
          </ac:picMkLst>
        </pc:picChg>
        <pc:picChg chg="mod">
          <ac:chgData name="Rodney Barber" userId="41b0ae20145b1c3b" providerId="LiveId" clId="{816F3CAB-B359-4574-8C0A-0D00DBC3E767}" dt="2023-04-19T00:19:18.960" v="48" actId="14100"/>
          <ac:picMkLst>
            <pc:docMk/>
            <pc:sldMk cId="3304601544" sldId="1206"/>
            <ac:picMk id="4" creationId="{9D3474A1-59E6-B54C-28D8-4CE2C6E49AC6}"/>
          </ac:picMkLst>
        </pc:picChg>
      </pc:sldChg>
      <pc:sldChg chg="addSp delSp modSp del mod">
        <pc:chgData name="Rodney Barber" userId="41b0ae20145b1c3b" providerId="LiveId" clId="{816F3CAB-B359-4574-8C0A-0D00DBC3E767}" dt="2023-04-19T00:17:38.849" v="34" actId="47"/>
        <pc:sldMkLst>
          <pc:docMk/>
          <pc:sldMk cId="3771067664" sldId="1206"/>
        </pc:sldMkLst>
        <pc:picChg chg="add del mod">
          <ac:chgData name="Rodney Barber" userId="41b0ae20145b1c3b" providerId="LiveId" clId="{816F3CAB-B359-4574-8C0A-0D00DBC3E767}" dt="2023-04-19T00:17:06.189" v="27"/>
          <ac:picMkLst>
            <pc:docMk/>
            <pc:sldMk cId="3771067664" sldId="1206"/>
            <ac:picMk id="2" creationId="{7E5D6035-B0AD-F2AD-197A-90860EAA8EB2}"/>
          </ac:picMkLst>
        </pc:picChg>
        <pc:picChg chg="add del">
          <ac:chgData name="Rodney Barber" userId="41b0ae20145b1c3b" providerId="LiveId" clId="{816F3CAB-B359-4574-8C0A-0D00DBC3E767}" dt="2023-04-19T00:17:06.712" v="28" actId="478"/>
          <ac:picMkLst>
            <pc:docMk/>
            <pc:sldMk cId="3771067664" sldId="1206"/>
            <ac:picMk id="6" creationId="{B22A7555-8DC9-CF0D-C325-1F129925DDFA}"/>
          </ac:picMkLst>
        </pc:picChg>
      </pc:sldChg>
      <pc:sldChg chg="addSp delSp modSp new del mod">
        <pc:chgData name="Rodney Barber" userId="41b0ae20145b1c3b" providerId="LiveId" clId="{816F3CAB-B359-4574-8C0A-0D00DBC3E767}" dt="2023-04-19T00:17:31.231" v="33" actId="47"/>
        <pc:sldMkLst>
          <pc:docMk/>
          <pc:sldMk cId="1536524754" sldId="1207"/>
        </pc:sldMkLst>
        <pc:spChg chg="del">
          <ac:chgData name="Rodney Barber" userId="41b0ae20145b1c3b" providerId="LiveId" clId="{816F3CAB-B359-4574-8C0A-0D00DBC3E767}" dt="2023-04-19T00:17:22.288" v="32" actId="478"/>
          <ac:spMkLst>
            <pc:docMk/>
            <pc:sldMk cId="1536524754" sldId="1207"/>
            <ac:spMk id="2" creationId="{033EEEA8-E487-D290-8149-DC267860453F}"/>
          </ac:spMkLst>
        </pc:spChg>
        <pc:picChg chg="add mod">
          <ac:chgData name="Rodney Barber" userId="41b0ae20145b1c3b" providerId="LiveId" clId="{816F3CAB-B359-4574-8C0A-0D00DBC3E767}" dt="2023-04-19T00:17:19.577" v="31" actId="1076"/>
          <ac:picMkLst>
            <pc:docMk/>
            <pc:sldMk cId="1536524754" sldId="1207"/>
            <ac:picMk id="3" creationId="{4E93773B-9CBC-CA02-FB9D-509BDBAAF3C7}"/>
          </ac:picMkLst>
        </pc:picChg>
      </pc:sldChg>
      <pc:sldChg chg="modSp mod">
        <pc:chgData name="Rodney Barber" userId="41b0ae20145b1c3b" providerId="LiveId" clId="{816F3CAB-B359-4574-8C0A-0D00DBC3E767}" dt="2023-04-26T19:30:43.124" v="58" actId="207"/>
        <pc:sldMkLst>
          <pc:docMk/>
          <pc:sldMk cId="3872670974" sldId="1737"/>
        </pc:sldMkLst>
        <pc:spChg chg="mod">
          <ac:chgData name="Rodney Barber" userId="41b0ae20145b1c3b" providerId="LiveId" clId="{816F3CAB-B359-4574-8C0A-0D00DBC3E767}" dt="2023-04-26T19:30:37.306" v="57" actId="1076"/>
          <ac:spMkLst>
            <pc:docMk/>
            <pc:sldMk cId="3872670974" sldId="1737"/>
            <ac:spMk id="7" creationId="{BE7D2E09-CDAD-12CB-C6E6-4AF0634C2613}"/>
          </ac:spMkLst>
        </pc:spChg>
        <pc:spChg chg="mod">
          <ac:chgData name="Rodney Barber" userId="41b0ae20145b1c3b" providerId="LiveId" clId="{816F3CAB-B359-4574-8C0A-0D00DBC3E767}" dt="2023-04-26T19:30:43.124" v="58" actId="207"/>
          <ac:spMkLst>
            <pc:docMk/>
            <pc:sldMk cId="3872670974" sldId="1737"/>
            <ac:spMk id="9" creationId="{785D129B-29C9-1F50-A317-F102F49FC955}"/>
          </ac:spMkLst>
        </pc:spChg>
      </pc:sldChg>
      <pc:sldChg chg="modSp mod">
        <pc:chgData name="Rodney Barber" userId="41b0ae20145b1c3b" providerId="LiveId" clId="{816F3CAB-B359-4574-8C0A-0D00DBC3E767}" dt="2023-04-26T19:47:15.127" v="102" actId="1076"/>
        <pc:sldMkLst>
          <pc:docMk/>
          <pc:sldMk cId="554228322" sldId="1822"/>
        </pc:sldMkLst>
        <pc:graphicFrameChg chg="mod modGraphic">
          <ac:chgData name="Rodney Barber" userId="41b0ae20145b1c3b" providerId="LiveId" clId="{816F3CAB-B359-4574-8C0A-0D00DBC3E767}" dt="2023-04-26T19:47:15.127" v="102" actId="1076"/>
          <ac:graphicFrameMkLst>
            <pc:docMk/>
            <pc:sldMk cId="554228322" sldId="1822"/>
            <ac:graphicFrameMk id="2" creationId="{61060DD8-98E5-DEE8-7FEB-4D17593F4298}"/>
          </ac:graphicFrameMkLst>
        </pc:graphicFrameChg>
        <pc:graphicFrameChg chg="mod modGraphic">
          <ac:chgData name="Rodney Barber" userId="41b0ae20145b1c3b" providerId="LiveId" clId="{816F3CAB-B359-4574-8C0A-0D00DBC3E767}" dt="2023-04-26T19:46:26.909" v="88" actId="14100"/>
          <ac:graphicFrameMkLst>
            <pc:docMk/>
            <pc:sldMk cId="554228322" sldId="1822"/>
            <ac:graphicFrameMk id="5" creationId="{B2E6EEC6-05D3-4C20-B049-6A2CCC3C4F42}"/>
          </ac:graphicFrameMkLst>
        </pc:graphicFrameChg>
      </pc:sldChg>
      <pc:sldChg chg="modSp mod">
        <pc:chgData name="Rodney Barber" userId="41b0ae20145b1c3b" providerId="LiveId" clId="{816F3CAB-B359-4574-8C0A-0D00DBC3E767}" dt="2023-04-26T19:31:00.744" v="61" actId="207"/>
        <pc:sldMkLst>
          <pc:docMk/>
          <pc:sldMk cId="1591188857" sldId="1825"/>
        </pc:sldMkLst>
        <pc:spChg chg="mod">
          <ac:chgData name="Rodney Barber" userId="41b0ae20145b1c3b" providerId="LiveId" clId="{816F3CAB-B359-4574-8C0A-0D00DBC3E767}" dt="2023-04-26T19:30:55.974" v="60" actId="1076"/>
          <ac:spMkLst>
            <pc:docMk/>
            <pc:sldMk cId="1591188857" sldId="1825"/>
            <ac:spMk id="7" creationId="{BE7D2E09-CDAD-12CB-C6E6-4AF0634C2613}"/>
          </ac:spMkLst>
        </pc:spChg>
        <pc:spChg chg="mod">
          <ac:chgData name="Rodney Barber" userId="41b0ae20145b1c3b" providerId="LiveId" clId="{816F3CAB-B359-4574-8C0A-0D00DBC3E767}" dt="2023-04-26T19:31:00.744" v="61" actId="207"/>
          <ac:spMkLst>
            <pc:docMk/>
            <pc:sldMk cId="1591188857" sldId="1825"/>
            <ac:spMk id="16" creationId="{5B8ADA43-1411-D7C0-7963-36CC9E4E0A1C}"/>
          </ac:spMkLst>
        </pc:spChg>
      </pc:sldChg>
      <pc:sldChg chg="modSp mod">
        <pc:chgData name="Rodney Barber" userId="41b0ae20145b1c3b" providerId="LiveId" clId="{816F3CAB-B359-4574-8C0A-0D00DBC3E767}" dt="2023-04-26T19:31:15.801" v="64" actId="207"/>
        <pc:sldMkLst>
          <pc:docMk/>
          <pc:sldMk cId="2296100180" sldId="1826"/>
        </pc:sldMkLst>
        <pc:spChg chg="mod">
          <ac:chgData name="Rodney Barber" userId="41b0ae20145b1c3b" providerId="LiveId" clId="{816F3CAB-B359-4574-8C0A-0D00DBC3E767}" dt="2023-04-26T19:31:11.653" v="63" actId="1076"/>
          <ac:spMkLst>
            <pc:docMk/>
            <pc:sldMk cId="2296100180" sldId="1826"/>
            <ac:spMk id="7" creationId="{BE7D2E09-CDAD-12CB-C6E6-4AF0634C2613}"/>
          </ac:spMkLst>
        </pc:spChg>
        <pc:spChg chg="mod">
          <ac:chgData name="Rodney Barber" userId="41b0ae20145b1c3b" providerId="LiveId" clId="{816F3CAB-B359-4574-8C0A-0D00DBC3E767}" dt="2023-04-26T19:31:15.801" v="64" actId="207"/>
          <ac:spMkLst>
            <pc:docMk/>
            <pc:sldMk cId="2296100180" sldId="1826"/>
            <ac:spMk id="19" creationId="{DE4B7ABE-C73C-3E18-69D6-09214EE9A892}"/>
          </ac:spMkLst>
        </pc:spChg>
      </pc:sldChg>
      <pc:sldChg chg="modSp mod">
        <pc:chgData name="Rodney Barber" userId="41b0ae20145b1c3b" providerId="LiveId" clId="{816F3CAB-B359-4574-8C0A-0D00DBC3E767}" dt="2023-04-26T19:31:31.830" v="67" actId="207"/>
        <pc:sldMkLst>
          <pc:docMk/>
          <pc:sldMk cId="2274865041" sldId="1827"/>
        </pc:sldMkLst>
        <pc:spChg chg="mod">
          <ac:chgData name="Rodney Barber" userId="41b0ae20145b1c3b" providerId="LiveId" clId="{816F3CAB-B359-4574-8C0A-0D00DBC3E767}" dt="2023-04-26T19:31:27.195" v="66" actId="1076"/>
          <ac:spMkLst>
            <pc:docMk/>
            <pc:sldMk cId="2274865041" sldId="1827"/>
            <ac:spMk id="7" creationId="{BE7D2E09-CDAD-12CB-C6E6-4AF0634C2613}"/>
          </ac:spMkLst>
        </pc:spChg>
        <pc:spChg chg="mod">
          <ac:chgData name="Rodney Barber" userId="41b0ae20145b1c3b" providerId="LiveId" clId="{816F3CAB-B359-4574-8C0A-0D00DBC3E767}" dt="2023-04-26T19:31:31.830" v="67" actId="207"/>
          <ac:spMkLst>
            <pc:docMk/>
            <pc:sldMk cId="2274865041" sldId="1827"/>
            <ac:spMk id="12" creationId="{D2963963-B53E-EC8E-9406-46DBFF49EA2C}"/>
          </ac:spMkLst>
        </pc:spChg>
      </pc:sldChg>
      <pc:sldChg chg="modSp mod">
        <pc:chgData name="Rodney Barber" userId="41b0ae20145b1c3b" providerId="LiveId" clId="{816F3CAB-B359-4574-8C0A-0D00DBC3E767}" dt="2023-04-26T19:32:04.797" v="72" actId="14100"/>
        <pc:sldMkLst>
          <pc:docMk/>
          <pc:sldMk cId="2950926958" sldId="1831"/>
        </pc:sldMkLst>
        <pc:spChg chg="mod">
          <ac:chgData name="Rodney Barber" userId="41b0ae20145b1c3b" providerId="LiveId" clId="{816F3CAB-B359-4574-8C0A-0D00DBC3E767}" dt="2023-04-26T19:31:49.676" v="69" actId="1076"/>
          <ac:spMkLst>
            <pc:docMk/>
            <pc:sldMk cId="2950926958" sldId="1831"/>
            <ac:spMk id="7" creationId="{BE7D2E09-CDAD-12CB-C6E6-4AF0634C2613}"/>
          </ac:spMkLst>
        </pc:spChg>
        <pc:spChg chg="mod">
          <ac:chgData name="Rodney Barber" userId="41b0ae20145b1c3b" providerId="LiveId" clId="{816F3CAB-B359-4574-8C0A-0D00DBC3E767}" dt="2023-04-26T19:31:54.454" v="70" actId="207"/>
          <ac:spMkLst>
            <pc:docMk/>
            <pc:sldMk cId="2950926958" sldId="1831"/>
            <ac:spMk id="12" creationId="{D2963963-B53E-EC8E-9406-46DBFF49EA2C}"/>
          </ac:spMkLst>
        </pc:spChg>
        <pc:picChg chg="mod">
          <ac:chgData name="Rodney Barber" userId="41b0ae20145b1c3b" providerId="LiveId" clId="{816F3CAB-B359-4574-8C0A-0D00DBC3E767}" dt="2023-04-26T19:32:04.797" v="72" actId="14100"/>
          <ac:picMkLst>
            <pc:docMk/>
            <pc:sldMk cId="2950926958" sldId="1831"/>
            <ac:picMk id="3" creationId="{C9083F8B-F5BC-7ABB-ABA5-990671E1DB21}"/>
          </ac:picMkLst>
        </pc:picChg>
      </pc:sldChg>
      <pc:sldMasterChg chg="delSldLayout">
        <pc:chgData name="Rodney Barber" userId="41b0ae20145b1c3b" providerId="LiveId" clId="{816F3CAB-B359-4574-8C0A-0D00DBC3E767}" dt="2023-04-19T00:17:31.231" v="33" actId="47"/>
        <pc:sldMasterMkLst>
          <pc:docMk/>
          <pc:sldMasterMk cId="0" sldId="2147483648"/>
        </pc:sldMasterMkLst>
        <pc:sldLayoutChg chg="del">
          <pc:chgData name="Rodney Barber" userId="41b0ae20145b1c3b" providerId="LiveId" clId="{816F3CAB-B359-4574-8C0A-0D00DBC3E767}" dt="2023-04-19T00:17:31.231" v="33" actId="47"/>
          <pc:sldLayoutMkLst>
            <pc:docMk/>
            <pc:sldMasterMk cId="0" sldId="2147483648"/>
            <pc:sldLayoutMk cId="0" sldId="2147483657"/>
          </pc:sldLayoutMkLst>
        </pc:sldLayoutChg>
      </pc:sldMasterChg>
    </pc:docChg>
  </pc:docChgLst>
  <pc:docChgLst>
    <pc:chgData name="Rodney Barber" userId="41b0ae20145b1c3b" providerId="LiveId" clId="{B082A3F0-68B8-4BF9-A885-D09E22948F92}"/>
    <pc:docChg chg="undo custSel addSld delSld modSld sldOrd">
      <pc:chgData name="Rodney Barber" userId="41b0ae20145b1c3b" providerId="LiveId" clId="{B082A3F0-68B8-4BF9-A885-D09E22948F92}" dt="2022-09-02T20:22:49.072" v="7119" actId="207"/>
      <pc:docMkLst>
        <pc:docMk/>
      </pc:docMkLst>
      <pc:sldChg chg="modSp mod">
        <pc:chgData name="Rodney Barber" userId="41b0ae20145b1c3b" providerId="LiveId" clId="{B082A3F0-68B8-4BF9-A885-D09E22948F92}" dt="2022-08-31T01:05:36.799" v="7078" actId="255"/>
        <pc:sldMkLst>
          <pc:docMk/>
          <pc:sldMk cId="0" sldId="256"/>
        </pc:sldMkLst>
        <pc:spChg chg="mod">
          <ac:chgData name="Rodney Barber" userId="41b0ae20145b1c3b" providerId="LiveId" clId="{B082A3F0-68B8-4BF9-A885-D09E22948F92}" dt="2022-08-31T01:05:36.799" v="7078" actId="255"/>
          <ac:spMkLst>
            <pc:docMk/>
            <pc:sldMk cId="0" sldId="256"/>
            <ac:spMk id="74" creationId="{00000000-0000-0000-0000-000000000000}"/>
          </ac:spMkLst>
        </pc:spChg>
      </pc:sldChg>
      <pc:sldChg chg="addSp modSp mod">
        <pc:chgData name="Rodney Barber" userId="41b0ae20145b1c3b" providerId="LiveId" clId="{B082A3F0-68B8-4BF9-A885-D09E22948F92}" dt="2022-08-31T01:05:54.272" v="7088" actId="20577"/>
        <pc:sldMkLst>
          <pc:docMk/>
          <pc:sldMk cId="0" sldId="257"/>
        </pc:sldMkLst>
        <pc:spChg chg="mod">
          <ac:chgData name="Rodney Barber" userId="41b0ae20145b1c3b" providerId="LiveId" clId="{B082A3F0-68B8-4BF9-A885-D09E22948F92}" dt="2022-08-31T01:05:54.272" v="7088" actId="20577"/>
          <ac:spMkLst>
            <pc:docMk/>
            <pc:sldMk cId="0" sldId="257"/>
            <ac:spMk id="81" creationId="{00000000-0000-0000-0000-000000000000}"/>
          </ac:spMkLst>
        </pc:spChg>
        <pc:spChg chg="mod">
          <ac:chgData name="Rodney Barber" userId="41b0ae20145b1c3b" providerId="LiveId" clId="{B082A3F0-68B8-4BF9-A885-D09E22948F92}" dt="2022-08-25T03:26:31.512" v="4228" actId="1076"/>
          <ac:spMkLst>
            <pc:docMk/>
            <pc:sldMk cId="0" sldId="257"/>
            <ac:spMk id="82" creationId="{00000000-0000-0000-0000-000000000000}"/>
          </ac:spMkLst>
        </pc:spChg>
        <pc:picChg chg="add mod">
          <ac:chgData name="Rodney Barber" userId="41b0ae20145b1c3b" providerId="LiveId" clId="{B082A3F0-68B8-4BF9-A885-D09E22948F92}" dt="2022-08-30T03:45:23.498" v="5619" actId="1076"/>
          <ac:picMkLst>
            <pc:docMk/>
            <pc:sldMk cId="0" sldId="257"/>
            <ac:picMk id="2" creationId="{D8B367CE-83F4-6C24-9BCD-8B699956FA40}"/>
          </ac:picMkLst>
        </pc:picChg>
      </pc:sldChg>
      <pc:sldChg chg="addSp modSp mod">
        <pc:chgData name="Rodney Barber" userId="41b0ae20145b1c3b" providerId="LiveId" clId="{B082A3F0-68B8-4BF9-A885-D09E22948F92}" dt="2022-08-25T03:19:00.128" v="3848" actId="1076"/>
        <pc:sldMkLst>
          <pc:docMk/>
          <pc:sldMk cId="0" sldId="258"/>
        </pc:sldMkLst>
        <pc:spChg chg="add mod">
          <ac:chgData name="Rodney Barber" userId="41b0ae20145b1c3b" providerId="LiveId" clId="{B082A3F0-68B8-4BF9-A885-D09E22948F92}" dt="2022-08-24T05:11:05.105" v="409" actId="20577"/>
          <ac:spMkLst>
            <pc:docMk/>
            <pc:sldMk cId="0" sldId="258"/>
            <ac:spMk id="2" creationId="{91C05D68-0D80-F8DA-6D16-64FF52E51B82}"/>
          </ac:spMkLst>
        </pc:spChg>
        <pc:spChg chg="mod">
          <ac:chgData name="Rodney Barber" userId="41b0ae20145b1c3b" providerId="LiveId" clId="{B082A3F0-68B8-4BF9-A885-D09E22948F92}" dt="2022-08-24T05:23:44.456" v="696" actId="20577"/>
          <ac:spMkLst>
            <pc:docMk/>
            <pc:sldMk cId="0" sldId="258"/>
            <ac:spMk id="88" creationId="{00000000-0000-0000-0000-000000000000}"/>
          </ac:spMkLst>
        </pc:spChg>
        <pc:picChg chg="add mod">
          <ac:chgData name="Rodney Barber" userId="41b0ae20145b1c3b" providerId="LiveId" clId="{B082A3F0-68B8-4BF9-A885-D09E22948F92}" dt="2022-08-25T03:19:00.128" v="3848" actId="1076"/>
          <ac:picMkLst>
            <pc:docMk/>
            <pc:sldMk cId="0" sldId="258"/>
            <ac:picMk id="3" creationId="{8F54E52B-BA03-C5A4-725E-48D3F3AB6A53}"/>
          </ac:picMkLst>
        </pc:picChg>
      </pc:sldChg>
      <pc:sldChg chg="del">
        <pc:chgData name="Rodney Barber" userId="41b0ae20145b1c3b" providerId="LiveId" clId="{B082A3F0-68B8-4BF9-A885-D09E22948F92}" dt="2022-08-24T05:02:40.814" v="242" actId="47"/>
        <pc:sldMkLst>
          <pc:docMk/>
          <pc:sldMk cId="0" sldId="259"/>
        </pc:sldMkLst>
      </pc:sldChg>
      <pc:sldChg chg="del">
        <pc:chgData name="Rodney Barber" userId="41b0ae20145b1c3b" providerId="LiveId" clId="{B082A3F0-68B8-4BF9-A885-D09E22948F92}" dt="2022-08-24T05:13:55.042" v="485" actId="47"/>
        <pc:sldMkLst>
          <pc:docMk/>
          <pc:sldMk cId="0" sldId="260"/>
        </pc:sldMkLst>
      </pc:sldChg>
      <pc:sldChg chg="del">
        <pc:chgData name="Rodney Barber" userId="41b0ae20145b1c3b" providerId="LiveId" clId="{B082A3F0-68B8-4BF9-A885-D09E22948F92}" dt="2022-08-24T05:13:59.207" v="486" actId="47"/>
        <pc:sldMkLst>
          <pc:docMk/>
          <pc:sldMk cId="0" sldId="261"/>
        </pc:sldMkLst>
      </pc:sldChg>
      <pc:sldChg chg="addSp modSp del mod">
        <pc:chgData name="Rodney Barber" userId="41b0ae20145b1c3b" providerId="LiveId" clId="{B082A3F0-68B8-4BF9-A885-D09E22948F92}" dt="2022-08-25T02:57:12.540" v="2846" actId="47"/>
        <pc:sldMkLst>
          <pc:docMk/>
          <pc:sldMk cId="0" sldId="262"/>
        </pc:sldMkLst>
        <pc:spChg chg="add mod">
          <ac:chgData name="Rodney Barber" userId="41b0ae20145b1c3b" providerId="LiveId" clId="{B082A3F0-68B8-4BF9-A885-D09E22948F92}" dt="2022-08-24T05:23:13.496" v="686" actId="1076"/>
          <ac:spMkLst>
            <pc:docMk/>
            <pc:sldMk cId="0" sldId="262"/>
            <ac:spMk id="3" creationId="{8762DDFD-2956-8A63-318B-9699B8013BFD}"/>
          </ac:spMkLst>
        </pc:spChg>
        <pc:spChg chg="mod">
          <ac:chgData name="Rodney Barber" userId="41b0ae20145b1c3b" providerId="LiveId" clId="{B082A3F0-68B8-4BF9-A885-D09E22948F92}" dt="2022-08-25T02:45:45.935" v="2101" actId="20577"/>
          <ac:spMkLst>
            <pc:docMk/>
            <pc:sldMk cId="0" sldId="262"/>
            <ac:spMk id="115" creationId="{00000000-0000-0000-0000-000000000000}"/>
          </ac:spMkLst>
        </pc:spChg>
      </pc:sldChg>
      <pc:sldChg chg="del">
        <pc:chgData name="Rodney Barber" userId="41b0ae20145b1c3b" providerId="LiveId" clId="{B082A3F0-68B8-4BF9-A885-D09E22948F92}" dt="2022-08-24T05:22:08.632" v="668" actId="47"/>
        <pc:sldMkLst>
          <pc:docMk/>
          <pc:sldMk cId="0" sldId="263"/>
        </pc:sldMkLst>
      </pc:sldChg>
      <pc:sldChg chg="del">
        <pc:chgData name="Rodney Barber" userId="41b0ae20145b1c3b" providerId="LiveId" clId="{B082A3F0-68B8-4BF9-A885-D09E22948F92}" dt="2022-08-24T05:16:24.309" v="562" actId="47"/>
        <pc:sldMkLst>
          <pc:docMk/>
          <pc:sldMk cId="0" sldId="264"/>
        </pc:sldMkLst>
      </pc:sldChg>
      <pc:sldChg chg="addSp delSp modSp del mod">
        <pc:chgData name="Rodney Barber" userId="41b0ae20145b1c3b" providerId="LiveId" clId="{B082A3F0-68B8-4BF9-A885-D09E22948F92}" dt="2022-08-24T05:18:13.581" v="576" actId="47"/>
        <pc:sldMkLst>
          <pc:docMk/>
          <pc:sldMk cId="0" sldId="265"/>
        </pc:sldMkLst>
        <pc:spChg chg="mod">
          <ac:chgData name="Rodney Barber" userId="41b0ae20145b1c3b" providerId="LiveId" clId="{B082A3F0-68B8-4BF9-A885-D09E22948F92}" dt="2022-08-24T05:14:45.562" v="555" actId="122"/>
          <ac:spMkLst>
            <pc:docMk/>
            <pc:sldMk cId="0" sldId="265"/>
            <ac:spMk id="134" creationId="{00000000-0000-0000-0000-000000000000}"/>
          </ac:spMkLst>
        </pc:spChg>
        <pc:picChg chg="add mod">
          <ac:chgData name="Rodney Barber" userId="41b0ae20145b1c3b" providerId="LiveId" clId="{B082A3F0-68B8-4BF9-A885-D09E22948F92}" dt="2022-08-24T05:15:34.615" v="560" actId="1076"/>
          <ac:picMkLst>
            <pc:docMk/>
            <pc:sldMk cId="0" sldId="265"/>
            <ac:picMk id="3" creationId="{2DBCD3D3-B502-14A2-F656-B93AF0DBD3D5}"/>
          </ac:picMkLst>
        </pc:picChg>
        <pc:picChg chg="del">
          <ac:chgData name="Rodney Barber" userId="41b0ae20145b1c3b" providerId="LiveId" clId="{B082A3F0-68B8-4BF9-A885-D09E22948F92}" dt="2022-08-24T05:15:26.601" v="556" actId="478"/>
          <ac:picMkLst>
            <pc:docMk/>
            <pc:sldMk cId="0" sldId="265"/>
            <ac:picMk id="136" creationId="{00000000-0000-0000-0000-000000000000}"/>
          </ac:picMkLst>
        </pc:picChg>
      </pc:sldChg>
      <pc:sldChg chg="del">
        <pc:chgData name="Rodney Barber" userId="41b0ae20145b1c3b" providerId="LiveId" clId="{B082A3F0-68B8-4BF9-A885-D09E22948F92}" dt="2022-08-24T05:22:04.199" v="667" actId="47"/>
        <pc:sldMkLst>
          <pc:docMk/>
          <pc:sldMk cId="0" sldId="266"/>
        </pc:sldMkLst>
      </pc:sldChg>
      <pc:sldChg chg="modSp del mod">
        <pc:chgData name="Rodney Barber" userId="41b0ae20145b1c3b" providerId="LiveId" clId="{B082A3F0-68B8-4BF9-A885-D09E22948F92}" dt="2022-08-25T03:02:31.334" v="3158" actId="47"/>
        <pc:sldMkLst>
          <pc:docMk/>
          <pc:sldMk cId="0" sldId="267"/>
        </pc:sldMkLst>
        <pc:spChg chg="mod">
          <ac:chgData name="Rodney Barber" userId="41b0ae20145b1c3b" providerId="LiveId" clId="{B082A3F0-68B8-4BF9-A885-D09E22948F92}" dt="2022-08-24T05:27:09.022" v="858" actId="20577"/>
          <ac:spMkLst>
            <pc:docMk/>
            <pc:sldMk cId="0" sldId="267"/>
            <ac:spMk id="149" creationId="{00000000-0000-0000-0000-000000000000}"/>
          </ac:spMkLst>
        </pc:spChg>
        <pc:spChg chg="mod">
          <ac:chgData name="Rodney Barber" userId="41b0ae20145b1c3b" providerId="LiveId" clId="{B082A3F0-68B8-4BF9-A885-D09E22948F92}" dt="2022-08-24T05:27:14.629" v="870" actId="5793"/>
          <ac:spMkLst>
            <pc:docMk/>
            <pc:sldMk cId="0" sldId="267"/>
            <ac:spMk id="150" creationId="{00000000-0000-0000-0000-000000000000}"/>
          </ac:spMkLst>
        </pc:spChg>
      </pc:sldChg>
      <pc:sldChg chg="del">
        <pc:chgData name="Rodney Barber" userId="41b0ae20145b1c3b" providerId="LiveId" clId="{B082A3F0-68B8-4BF9-A885-D09E22948F92}" dt="2022-08-24T05:27:17.234" v="871" actId="47"/>
        <pc:sldMkLst>
          <pc:docMk/>
          <pc:sldMk cId="0" sldId="268"/>
        </pc:sldMkLst>
      </pc:sldChg>
      <pc:sldChg chg="del">
        <pc:chgData name="Rodney Barber" userId="41b0ae20145b1c3b" providerId="LiveId" clId="{B082A3F0-68B8-4BF9-A885-D09E22948F92}" dt="2022-08-24T05:27:00.762" v="856" actId="47"/>
        <pc:sldMkLst>
          <pc:docMk/>
          <pc:sldMk cId="0" sldId="269"/>
        </pc:sldMkLst>
      </pc:sldChg>
      <pc:sldChg chg="modSp mod">
        <pc:chgData name="Rodney Barber" userId="41b0ae20145b1c3b" providerId="LiveId" clId="{B082A3F0-68B8-4BF9-A885-D09E22948F92}" dt="2022-08-25T03:26:15.810" v="4225" actId="1076"/>
        <pc:sldMkLst>
          <pc:docMk/>
          <pc:sldMk cId="0" sldId="270"/>
        </pc:sldMkLst>
        <pc:picChg chg="mod">
          <ac:chgData name="Rodney Barber" userId="41b0ae20145b1c3b" providerId="LiveId" clId="{B082A3F0-68B8-4BF9-A885-D09E22948F92}" dt="2022-08-25T03:26:15.810" v="4225" actId="1076"/>
          <ac:picMkLst>
            <pc:docMk/>
            <pc:sldMk cId="0" sldId="270"/>
            <ac:picMk id="172" creationId="{00000000-0000-0000-0000-000000000000}"/>
          </ac:picMkLst>
        </pc:picChg>
      </pc:sldChg>
      <pc:sldChg chg="modSp del mod">
        <pc:chgData name="Rodney Barber" userId="41b0ae20145b1c3b" providerId="LiveId" clId="{B082A3F0-68B8-4BF9-A885-D09E22948F92}" dt="2022-08-25T02:46:10.096" v="2102" actId="47"/>
        <pc:sldMkLst>
          <pc:docMk/>
          <pc:sldMk cId="2657856826" sldId="271"/>
        </pc:sldMkLst>
        <pc:spChg chg="mod">
          <ac:chgData name="Rodney Barber" userId="41b0ae20145b1c3b" providerId="LiveId" clId="{B082A3F0-68B8-4BF9-A885-D09E22948F92}" dt="2022-08-24T05:12:26.331" v="464" actId="20577"/>
          <ac:spMkLst>
            <pc:docMk/>
            <pc:sldMk cId="2657856826" sldId="271"/>
            <ac:spMk id="2" creationId="{91C05D68-0D80-F8DA-6D16-64FF52E51B82}"/>
          </ac:spMkLst>
        </pc:spChg>
        <pc:spChg chg="mod">
          <ac:chgData name="Rodney Barber" userId="41b0ae20145b1c3b" providerId="LiveId" clId="{B082A3F0-68B8-4BF9-A885-D09E22948F92}" dt="2022-08-24T05:24:20.009" v="702" actId="20577"/>
          <ac:spMkLst>
            <pc:docMk/>
            <pc:sldMk cId="2657856826" sldId="271"/>
            <ac:spMk id="88" creationId="{00000000-0000-0000-0000-000000000000}"/>
          </ac:spMkLst>
        </pc:spChg>
      </pc:sldChg>
      <pc:sldChg chg="addSp modSp mod ord">
        <pc:chgData name="Rodney Barber" userId="41b0ae20145b1c3b" providerId="LiveId" clId="{B082A3F0-68B8-4BF9-A885-D09E22948F92}" dt="2022-08-31T02:26:29.904" v="7090" actId="1076"/>
        <pc:sldMkLst>
          <pc:docMk/>
          <pc:sldMk cId="1658375456" sldId="272"/>
        </pc:sldMkLst>
        <pc:spChg chg="mod">
          <ac:chgData name="Rodney Barber" userId="41b0ae20145b1c3b" providerId="LiveId" clId="{B082A3F0-68B8-4BF9-A885-D09E22948F92}" dt="2022-08-31T01:04:46.934" v="7071" actId="21"/>
          <ac:spMkLst>
            <pc:docMk/>
            <pc:sldMk cId="1658375456" sldId="272"/>
            <ac:spMk id="2" creationId="{91C05D68-0D80-F8DA-6D16-64FF52E51B82}"/>
          </ac:spMkLst>
        </pc:spChg>
        <pc:spChg chg="add mod">
          <ac:chgData name="Rodney Barber" userId="41b0ae20145b1c3b" providerId="LiveId" clId="{B082A3F0-68B8-4BF9-A885-D09E22948F92}" dt="2022-08-29T20:56:17.266" v="5160" actId="1076"/>
          <ac:spMkLst>
            <pc:docMk/>
            <pc:sldMk cId="1658375456" sldId="272"/>
            <ac:spMk id="3" creationId="{994DD2DA-E07B-429E-6A48-C2643EEE7C15}"/>
          </ac:spMkLst>
        </pc:spChg>
        <pc:spChg chg="add mod">
          <ac:chgData name="Rodney Barber" userId="41b0ae20145b1c3b" providerId="LiveId" clId="{B082A3F0-68B8-4BF9-A885-D09E22948F92}" dt="2022-08-31T01:05:16.262" v="7077" actId="207"/>
          <ac:spMkLst>
            <pc:docMk/>
            <pc:sldMk cId="1658375456" sldId="272"/>
            <ac:spMk id="4" creationId="{AC01BC86-D2DF-4F46-03AE-609EF0623E9C}"/>
          </ac:spMkLst>
        </pc:spChg>
        <pc:spChg chg="add mod">
          <ac:chgData name="Rodney Barber" userId="41b0ae20145b1c3b" providerId="LiveId" clId="{B082A3F0-68B8-4BF9-A885-D09E22948F92}" dt="2022-08-29T20:56:10.987" v="5158" actId="1076"/>
          <ac:spMkLst>
            <pc:docMk/>
            <pc:sldMk cId="1658375456" sldId="272"/>
            <ac:spMk id="5" creationId="{179111F0-CE51-4A4D-B7B4-793F387DB6F9}"/>
          </ac:spMkLst>
        </pc:spChg>
        <pc:spChg chg="add mod">
          <ac:chgData name="Rodney Barber" userId="41b0ae20145b1c3b" providerId="LiveId" clId="{B082A3F0-68B8-4BF9-A885-D09E22948F92}" dt="2022-08-31T02:26:29.904" v="7090" actId="1076"/>
          <ac:spMkLst>
            <pc:docMk/>
            <pc:sldMk cId="1658375456" sldId="272"/>
            <ac:spMk id="7" creationId="{F2A2A332-2566-EBFE-0290-DD9169E078C9}"/>
          </ac:spMkLst>
        </pc:spChg>
        <pc:spChg chg="add mod">
          <ac:chgData name="Rodney Barber" userId="41b0ae20145b1c3b" providerId="LiveId" clId="{B082A3F0-68B8-4BF9-A885-D09E22948F92}" dt="2022-08-31T01:04:39.246" v="7070" actId="20577"/>
          <ac:spMkLst>
            <pc:docMk/>
            <pc:sldMk cId="1658375456" sldId="272"/>
            <ac:spMk id="9" creationId="{914111C8-14F4-1C5B-D41E-B9138A488204}"/>
          </ac:spMkLst>
        </pc:spChg>
        <pc:spChg chg="mod">
          <ac:chgData name="Rodney Barber" userId="41b0ae20145b1c3b" providerId="LiveId" clId="{B082A3F0-68B8-4BF9-A885-D09E22948F92}" dt="2022-08-24T05:29:12.704" v="926" actId="20577"/>
          <ac:spMkLst>
            <pc:docMk/>
            <pc:sldMk cId="1658375456" sldId="272"/>
            <ac:spMk id="88" creationId="{00000000-0000-0000-0000-000000000000}"/>
          </ac:spMkLst>
        </pc:spChg>
        <pc:picChg chg="add mod">
          <ac:chgData name="Rodney Barber" userId="41b0ae20145b1c3b" providerId="LiveId" clId="{B082A3F0-68B8-4BF9-A885-D09E22948F92}" dt="2022-08-25T03:19:08.840" v="3850" actId="1076"/>
          <ac:picMkLst>
            <pc:docMk/>
            <pc:sldMk cId="1658375456" sldId="272"/>
            <ac:picMk id="6" creationId="{5AAE6FA6-A9BF-2009-EDB3-4496D477F9FB}"/>
          </ac:picMkLst>
        </pc:picChg>
      </pc:sldChg>
      <pc:sldChg chg="del">
        <pc:chgData name="Rodney Barber" userId="41b0ae20145b1c3b" providerId="LiveId" clId="{B082A3F0-68B8-4BF9-A885-D09E22948F92}" dt="2022-08-24T05:16:38.456" v="563" actId="47"/>
        <pc:sldMkLst>
          <pc:docMk/>
          <pc:sldMk cId="2066851015" sldId="273"/>
        </pc:sldMkLst>
      </pc:sldChg>
      <pc:sldChg chg="modSp del mod">
        <pc:chgData name="Rodney Barber" userId="41b0ae20145b1c3b" providerId="LiveId" clId="{B082A3F0-68B8-4BF9-A885-D09E22948F92}" dt="2022-08-24T05:28:42.161" v="879" actId="47"/>
        <pc:sldMkLst>
          <pc:docMk/>
          <pc:sldMk cId="214420601" sldId="486"/>
        </pc:sldMkLst>
        <pc:spChg chg="mod">
          <ac:chgData name="Rodney Barber" userId="41b0ae20145b1c3b" providerId="LiveId" clId="{B082A3F0-68B8-4BF9-A885-D09E22948F92}" dt="2022-08-24T05:26:46.745" v="855" actId="27636"/>
          <ac:spMkLst>
            <pc:docMk/>
            <pc:sldMk cId="214420601" sldId="486"/>
            <ac:spMk id="2" creationId="{74B6F17A-31E7-4C4A-BFF8-CEF3DE830880}"/>
          </ac:spMkLst>
        </pc:spChg>
      </pc:sldChg>
      <pc:sldChg chg="modSp del mod">
        <pc:chgData name="Rodney Barber" userId="41b0ae20145b1c3b" providerId="LiveId" clId="{B082A3F0-68B8-4BF9-A885-D09E22948F92}" dt="2022-08-24T05:21:57.053" v="666" actId="47"/>
        <pc:sldMkLst>
          <pc:docMk/>
          <pc:sldMk cId="3085358606" sldId="494"/>
        </pc:sldMkLst>
        <pc:spChg chg="mod">
          <ac:chgData name="Rodney Barber" userId="41b0ae20145b1c3b" providerId="LiveId" clId="{B082A3F0-68B8-4BF9-A885-D09E22948F92}" dt="2022-08-24T05:21:15.266" v="655" actId="6549"/>
          <ac:spMkLst>
            <pc:docMk/>
            <pc:sldMk cId="3085358606" sldId="494"/>
            <ac:spMk id="23" creationId="{EEE63CBA-4B2D-4289-B88E-B573F61D5286}"/>
          </ac:spMkLst>
        </pc:spChg>
        <pc:graphicFrameChg chg="mod">
          <ac:chgData name="Rodney Barber" userId="41b0ae20145b1c3b" providerId="LiveId" clId="{B082A3F0-68B8-4BF9-A885-D09E22948F92}" dt="2022-08-24T05:16:06.509" v="561"/>
          <ac:graphicFrameMkLst>
            <pc:docMk/>
            <pc:sldMk cId="3085358606" sldId="494"/>
            <ac:graphicFrameMk id="18" creationId="{24E0A616-74C0-46DF-8E23-A8A5092A9376}"/>
          </ac:graphicFrameMkLst>
        </pc:graphicFrameChg>
        <pc:picChg chg="mod">
          <ac:chgData name="Rodney Barber" userId="41b0ae20145b1c3b" providerId="LiveId" clId="{B082A3F0-68B8-4BF9-A885-D09E22948F92}" dt="2022-08-24T05:21:27.382" v="659" actId="1076"/>
          <ac:picMkLst>
            <pc:docMk/>
            <pc:sldMk cId="3085358606" sldId="494"/>
            <ac:picMk id="12" creationId="{9DE02A21-9D00-4555-BA1E-B716A067A7A9}"/>
          </ac:picMkLst>
        </pc:picChg>
        <pc:picChg chg="mod">
          <ac:chgData name="Rodney Barber" userId="41b0ae20145b1c3b" providerId="LiveId" clId="{B082A3F0-68B8-4BF9-A885-D09E22948F92}" dt="2022-08-24T05:21:23.558" v="657" actId="1076"/>
          <ac:picMkLst>
            <pc:docMk/>
            <pc:sldMk cId="3085358606" sldId="494"/>
            <ac:picMk id="25" creationId="{D4DD07EC-7B27-4AC2-A48F-F8D417F024D7}"/>
          </ac:picMkLst>
        </pc:picChg>
        <pc:picChg chg="mod">
          <ac:chgData name="Rodney Barber" userId="41b0ae20145b1c3b" providerId="LiveId" clId="{B082A3F0-68B8-4BF9-A885-D09E22948F92}" dt="2022-08-24T05:21:25.652" v="658" actId="1076"/>
          <ac:picMkLst>
            <pc:docMk/>
            <pc:sldMk cId="3085358606" sldId="494"/>
            <ac:picMk id="29" creationId="{A4DFB81F-18BD-4C3B-B0CA-905E8F6F7ACD}"/>
          </ac:picMkLst>
        </pc:picChg>
        <pc:picChg chg="mod">
          <ac:chgData name="Rodney Barber" userId="41b0ae20145b1c3b" providerId="LiveId" clId="{B082A3F0-68B8-4BF9-A885-D09E22948F92}" dt="2022-08-24T05:21:29.945" v="660" actId="1076"/>
          <ac:picMkLst>
            <pc:docMk/>
            <pc:sldMk cId="3085358606" sldId="494"/>
            <ac:picMk id="30" creationId="{4182EDF5-7220-40AA-9BDF-3CA0D0818743}"/>
          </ac:picMkLst>
        </pc:picChg>
        <pc:picChg chg="mod">
          <ac:chgData name="Rodney Barber" userId="41b0ae20145b1c3b" providerId="LiveId" clId="{B082A3F0-68B8-4BF9-A885-D09E22948F92}" dt="2022-08-24T05:21:20.548" v="656" actId="1076"/>
          <ac:picMkLst>
            <pc:docMk/>
            <pc:sldMk cId="3085358606" sldId="494"/>
            <ac:picMk id="32" creationId="{63569A27-652E-7F96-EC4B-C73E57832A90}"/>
          </ac:picMkLst>
        </pc:picChg>
      </pc:sldChg>
      <pc:sldChg chg="addSp delSp modSp del mod">
        <pc:chgData name="Rodney Barber" userId="41b0ae20145b1c3b" providerId="LiveId" clId="{B082A3F0-68B8-4BF9-A885-D09E22948F92}" dt="2022-08-24T05:21:53.945" v="665" actId="47"/>
        <pc:sldMkLst>
          <pc:docMk/>
          <pc:sldMk cId="3374104101" sldId="495"/>
        </pc:sldMkLst>
        <pc:spChg chg="add del mod">
          <ac:chgData name="Rodney Barber" userId="41b0ae20145b1c3b" providerId="LiveId" clId="{B082A3F0-68B8-4BF9-A885-D09E22948F92}" dt="2022-08-24T05:19:33.662" v="590" actId="478"/>
          <ac:spMkLst>
            <pc:docMk/>
            <pc:sldMk cId="3374104101" sldId="495"/>
            <ac:spMk id="3" creationId="{64F2EBCA-6BA6-C5C5-BFFA-E384249D1F14}"/>
          </ac:spMkLst>
        </pc:spChg>
        <pc:graphicFrameChg chg="mod modGraphic">
          <ac:chgData name="Rodney Barber" userId="41b0ae20145b1c3b" providerId="LiveId" clId="{B082A3F0-68B8-4BF9-A885-D09E22948F92}" dt="2022-08-24T05:19:14.124" v="588" actId="1076"/>
          <ac:graphicFrameMkLst>
            <pc:docMk/>
            <pc:sldMk cId="3374104101" sldId="495"/>
            <ac:graphicFrameMk id="2" creationId="{1A840360-801A-404A-A84B-EFB981146583}"/>
          </ac:graphicFrameMkLst>
        </pc:graphicFrameChg>
      </pc:sldChg>
      <pc:sldChg chg="addSp delSp modSp mod delAnim">
        <pc:chgData name="Rodney Barber" userId="41b0ae20145b1c3b" providerId="LiveId" clId="{B082A3F0-68B8-4BF9-A885-D09E22948F92}" dt="2022-08-25T03:38:49.385" v="4734" actId="255"/>
        <pc:sldMkLst>
          <pc:docMk/>
          <pc:sldMk cId="3361124638" sldId="496"/>
        </pc:sldMkLst>
        <pc:spChg chg="mod">
          <ac:chgData name="Rodney Barber" userId="41b0ae20145b1c3b" providerId="LiveId" clId="{B082A3F0-68B8-4BF9-A885-D09E22948F92}" dt="2022-08-25T03:38:49.385" v="4734" actId="255"/>
          <ac:spMkLst>
            <pc:docMk/>
            <pc:sldMk cId="3361124638" sldId="496"/>
            <ac:spMk id="142" creationId="{00000000-0000-0000-0000-000000000000}"/>
          </ac:spMkLst>
        </pc:spChg>
        <pc:spChg chg="del">
          <ac:chgData name="Rodney Barber" userId="41b0ae20145b1c3b" providerId="LiveId" clId="{B082A3F0-68B8-4BF9-A885-D09E22948F92}" dt="2022-08-24T05:19:54.943" v="601" actId="478"/>
          <ac:spMkLst>
            <pc:docMk/>
            <pc:sldMk cId="3361124638" sldId="496"/>
            <ac:spMk id="143" creationId="{00000000-0000-0000-0000-000000000000}"/>
          </ac:spMkLst>
        </pc:spChg>
        <pc:graphicFrameChg chg="add mod modGraphic">
          <ac:chgData name="Rodney Barber" userId="41b0ae20145b1c3b" providerId="LiveId" clId="{B082A3F0-68B8-4BF9-A885-D09E22948F92}" dt="2022-08-25T03:26:59.590" v="4230" actId="14100"/>
          <ac:graphicFrameMkLst>
            <pc:docMk/>
            <pc:sldMk cId="3361124638" sldId="496"/>
            <ac:graphicFrameMk id="2" creationId="{524A1869-7E3B-634B-8265-2DAF746A3E9B}"/>
          </ac:graphicFrameMkLst>
        </pc:graphicFrameChg>
      </pc:sldChg>
      <pc:sldChg chg="addSp delSp modSp mod">
        <pc:chgData name="Rodney Barber" userId="41b0ae20145b1c3b" providerId="LiveId" clId="{B082A3F0-68B8-4BF9-A885-D09E22948F92}" dt="2022-08-26T21:20:52.631" v="4742" actId="6549"/>
        <pc:sldMkLst>
          <pc:docMk/>
          <pc:sldMk cId="222249897" sldId="497"/>
        </pc:sldMkLst>
        <pc:spChg chg="add mod">
          <ac:chgData name="Rodney Barber" userId="41b0ae20145b1c3b" providerId="LiveId" clId="{B082A3F0-68B8-4BF9-A885-D09E22948F92}" dt="2022-08-26T21:20:52.631" v="4742" actId="6549"/>
          <ac:spMkLst>
            <pc:docMk/>
            <pc:sldMk cId="222249897" sldId="497"/>
            <ac:spMk id="2" creationId="{4E8D687F-C54B-9749-8A8E-B4C0BAA3F364}"/>
          </ac:spMkLst>
        </pc:spChg>
        <pc:spChg chg="mod">
          <ac:chgData name="Rodney Barber" userId="41b0ae20145b1c3b" providerId="LiveId" clId="{B082A3F0-68B8-4BF9-A885-D09E22948F92}" dt="2022-08-25T03:26:06.197" v="4223" actId="20577"/>
          <ac:spMkLst>
            <pc:docMk/>
            <pc:sldMk cId="222249897" sldId="497"/>
            <ac:spMk id="142" creationId="{00000000-0000-0000-0000-000000000000}"/>
          </ac:spMkLst>
        </pc:spChg>
        <pc:graphicFrameChg chg="del">
          <ac:chgData name="Rodney Barber" userId="41b0ae20145b1c3b" providerId="LiveId" clId="{B082A3F0-68B8-4BF9-A885-D09E22948F92}" dt="2022-08-24T05:21:03.526" v="653" actId="478"/>
          <ac:graphicFrameMkLst>
            <pc:docMk/>
            <pc:sldMk cId="222249897" sldId="497"/>
            <ac:graphicFrameMk id="2" creationId="{524A1869-7E3B-634B-8265-2DAF746A3E9B}"/>
          </ac:graphicFrameMkLst>
        </pc:graphicFrameChg>
        <pc:picChg chg="add mod ord">
          <ac:chgData name="Rodney Barber" userId="41b0ae20145b1c3b" providerId="LiveId" clId="{B082A3F0-68B8-4BF9-A885-D09E22948F92}" dt="2022-08-25T03:36:23.041" v="4640" actId="1076"/>
          <ac:picMkLst>
            <pc:docMk/>
            <pc:sldMk cId="222249897" sldId="497"/>
            <ac:picMk id="4" creationId="{84F7B48E-BA63-14D9-EC6C-0A92535398B0}"/>
          </ac:picMkLst>
        </pc:picChg>
      </pc:sldChg>
      <pc:sldChg chg="new del">
        <pc:chgData name="Rodney Barber" userId="41b0ae20145b1c3b" providerId="LiveId" clId="{B082A3F0-68B8-4BF9-A885-D09E22948F92}" dt="2022-08-24T05:28:46.080" v="880" actId="47"/>
        <pc:sldMkLst>
          <pc:docMk/>
          <pc:sldMk cId="3326953518" sldId="498"/>
        </pc:sldMkLst>
      </pc:sldChg>
      <pc:sldChg chg="addSp delSp modSp del mod ord">
        <pc:chgData name="Rodney Barber" userId="41b0ae20145b1c3b" providerId="LiveId" clId="{B082A3F0-68B8-4BF9-A885-D09E22948F92}" dt="2022-08-25T02:46:58.907" v="2110" actId="47"/>
        <pc:sldMkLst>
          <pc:docMk/>
          <pc:sldMk cId="2927171966" sldId="499"/>
        </pc:sldMkLst>
        <pc:spChg chg="mod">
          <ac:chgData name="Rodney Barber" userId="41b0ae20145b1c3b" providerId="LiveId" clId="{B082A3F0-68B8-4BF9-A885-D09E22948F92}" dt="2022-08-24T05:35:42.495" v="1251" actId="20577"/>
          <ac:spMkLst>
            <pc:docMk/>
            <pc:sldMk cId="2927171966" sldId="499"/>
            <ac:spMk id="2" creationId="{2BFBF65A-68D4-3505-635C-49AB85F5DDFC}"/>
          </ac:spMkLst>
        </pc:spChg>
        <pc:picChg chg="add del mod ord">
          <ac:chgData name="Rodney Barber" userId="41b0ae20145b1c3b" providerId="LiveId" clId="{B082A3F0-68B8-4BF9-A885-D09E22948F92}" dt="2022-08-25T02:46:56.968" v="2109" actId="21"/>
          <ac:picMkLst>
            <pc:docMk/>
            <pc:sldMk cId="2927171966" sldId="499"/>
            <ac:picMk id="4" creationId="{477B9C90-FC7F-DAF7-DCF0-8BD4C9F22FCD}"/>
          </ac:picMkLst>
        </pc:picChg>
      </pc:sldChg>
      <pc:sldChg chg="addSp delSp modSp mod delAnim modNotesTx">
        <pc:chgData name="Rodney Barber" userId="41b0ae20145b1c3b" providerId="LiveId" clId="{B082A3F0-68B8-4BF9-A885-D09E22948F92}" dt="2022-09-02T20:22:49.072" v="7119" actId="207"/>
        <pc:sldMkLst>
          <pc:docMk/>
          <pc:sldMk cId="1301443042" sldId="500"/>
        </pc:sldMkLst>
        <pc:spChg chg="mod">
          <ac:chgData name="Rodney Barber" userId="41b0ae20145b1c3b" providerId="LiveId" clId="{B082A3F0-68B8-4BF9-A885-D09E22948F92}" dt="2022-08-31T00:55:03.827" v="6432" actId="20577"/>
          <ac:spMkLst>
            <pc:docMk/>
            <pc:sldMk cId="1301443042" sldId="500"/>
            <ac:spMk id="149" creationId="{00000000-0000-0000-0000-000000000000}"/>
          </ac:spMkLst>
        </pc:spChg>
        <pc:spChg chg="del mod">
          <ac:chgData name="Rodney Barber" userId="41b0ae20145b1c3b" providerId="LiveId" clId="{B082A3F0-68B8-4BF9-A885-D09E22948F92}" dt="2022-08-25T02:33:13.329" v="1279" actId="478"/>
          <ac:spMkLst>
            <pc:docMk/>
            <pc:sldMk cId="1301443042" sldId="500"/>
            <ac:spMk id="150" creationId="{00000000-0000-0000-0000-000000000000}"/>
          </ac:spMkLst>
        </pc:spChg>
        <pc:graphicFrameChg chg="add mod modGraphic">
          <ac:chgData name="Rodney Barber" userId="41b0ae20145b1c3b" providerId="LiveId" clId="{B082A3F0-68B8-4BF9-A885-D09E22948F92}" dt="2022-09-02T20:22:49.072" v="7119" actId="207"/>
          <ac:graphicFrameMkLst>
            <pc:docMk/>
            <pc:sldMk cId="1301443042" sldId="500"/>
            <ac:graphicFrameMk id="2" creationId="{20B15739-3512-ED8C-0FF5-B4775BE3AB17}"/>
          </ac:graphicFrameMkLst>
        </pc:graphicFrameChg>
      </pc:sldChg>
      <pc:sldChg chg="addSp delSp modSp mod modNotesTx">
        <pc:chgData name="Rodney Barber" userId="41b0ae20145b1c3b" providerId="LiveId" clId="{B082A3F0-68B8-4BF9-A885-D09E22948F92}" dt="2022-08-31T00:59:43.062" v="6880" actId="14734"/>
        <pc:sldMkLst>
          <pc:docMk/>
          <pc:sldMk cId="372764131" sldId="501"/>
        </pc:sldMkLst>
        <pc:spChg chg="mod">
          <ac:chgData name="Rodney Barber" userId="41b0ae20145b1c3b" providerId="LiveId" clId="{B082A3F0-68B8-4BF9-A885-D09E22948F92}" dt="2022-08-25T02:53:32.789" v="2720" actId="1076"/>
          <ac:spMkLst>
            <pc:docMk/>
            <pc:sldMk cId="372764131" sldId="501"/>
            <ac:spMk id="3" creationId="{8762DDFD-2956-8A63-318B-9699B8013BFD}"/>
          </ac:spMkLst>
        </pc:spChg>
        <pc:spChg chg="add mod">
          <ac:chgData name="Rodney Barber" userId="41b0ae20145b1c3b" providerId="LiveId" clId="{B082A3F0-68B8-4BF9-A885-D09E22948F92}" dt="2022-08-25T03:08:31.317" v="3343" actId="1076"/>
          <ac:spMkLst>
            <pc:docMk/>
            <pc:sldMk cId="372764131" sldId="501"/>
            <ac:spMk id="6" creationId="{84AFC32F-533A-0BEA-8A68-359FDA04F144}"/>
          </ac:spMkLst>
        </pc:spChg>
        <pc:spChg chg="add mod">
          <ac:chgData name="Rodney Barber" userId="41b0ae20145b1c3b" providerId="LiveId" clId="{B082A3F0-68B8-4BF9-A885-D09E22948F92}" dt="2022-08-25T03:10:03.044" v="3455" actId="14100"/>
          <ac:spMkLst>
            <pc:docMk/>
            <pc:sldMk cId="372764131" sldId="501"/>
            <ac:spMk id="7" creationId="{087ECA80-45C7-2A97-A74D-4AAFF78C94A8}"/>
          </ac:spMkLst>
        </pc:spChg>
        <pc:spChg chg="mod">
          <ac:chgData name="Rodney Barber" userId="41b0ae20145b1c3b" providerId="LiveId" clId="{B082A3F0-68B8-4BF9-A885-D09E22948F92}" dt="2022-08-25T03:38:56.766" v="4735" actId="255"/>
          <ac:spMkLst>
            <pc:docMk/>
            <pc:sldMk cId="372764131" sldId="501"/>
            <ac:spMk id="115" creationId="{00000000-0000-0000-0000-000000000000}"/>
          </ac:spMkLst>
        </pc:spChg>
        <pc:graphicFrameChg chg="add mod modGraphic">
          <ac:chgData name="Rodney Barber" userId="41b0ae20145b1c3b" providerId="LiveId" clId="{B082A3F0-68B8-4BF9-A885-D09E22948F92}" dt="2022-08-31T00:59:43.062" v="6880" actId="14734"/>
          <ac:graphicFrameMkLst>
            <pc:docMk/>
            <pc:sldMk cId="372764131" sldId="501"/>
            <ac:graphicFrameMk id="2" creationId="{0AD6BE15-39F0-590C-8640-E7FC8C794B77}"/>
          </ac:graphicFrameMkLst>
        </pc:graphicFrameChg>
        <pc:picChg chg="add del mod">
          <ac:chgData name="Rodney Barber" userId="41b0ae20145b1c3b" providerId="LiveId" clId="{B082A3F0-68B8-4BF9-A885-D09E22948F92}" dt="2022-08-25T02:52:28.346" v="2667" actId="478"/>
          <ac:picMkLst>
            <pc:docMk/>
            <pc:sldMk cId="372764131" sldId="501"/>
            <ac:picMk id="4" creationId="{71989754-A427-F60D-C456-2A2CA0025FD2}"/>
          </ac:picMkLst>
        </pc:picChg>
        <pc:picChg chg="del">
          <ac:chgData name="Rodney Barber" userId="41b0ae20145b1c3b" providerId="LiveId" clId="{B082A3F0-68B8-4BF9-A885-D09E22948F92}" dt="2022-08-25T02:46:21.104" v="2104" actId="478"/>
          <ac:picMkLst>
            <pc:docMk/>
            <pc:sldMk cId="372764131" sldId="501"/>
            <ac:picMk id="114" creationId="{00000000-0000-0000-0000-000000000000}"/>
          </ac:picMkLst>
        </pc:picChg>
      </pc:sldChg>
      <pc:sldChg chg="addSp delSp modSp mod">
        <pc:chgData name="Rodney Barber" userId="41b0ae20145b1c3b" providerId="LiveId" clId="{B082A3F0-68B8-4BF9-A885-D09E22948F92}" dt="2022-08-25T03:38:41.007" v="4733" actId="255"/>
        <pc:sldMkLst>
          <pc:docMk/>
          <pc:sldMk cId="2300635718" sldId="502"/>
        </pc:sldMkLst>
        <pc:spChg chg="add mod">
          <ac:chgData name="Rodney Barber" userId="41b0ae20145b1c3b" providerId="LiveId" clId="{B082A3F0-68B8-4BF9-A885-D09E22948F92}" dt="2022-08-25T03:07:15.599" v="3252" actId="122"/>
          <ac:spMkLst>
            <pc:docMk/>
            <pc:sldMk cId="2300635718" sldId="502"/>
            <ac:spMk id="5" creationId="{9674C5B7-EE73-4258-07B9-3BCB536C689B}"/>
          </ac:spMkLst>
        </pc:spChg>
        <pc:spChg chg="add del mod">
          <ac:chgData name="Rodney Barber" userId="41b0ae20145b1c3b" providerId="LiveId" clId="{B082A3F0-68B8-4BF9-A885-D09E22948F92}" dt="2022-08-25T03:22:32.966" v="3970" actId="478"/>
          <ac:spMkLst>
            <pc:docMk/>
            <pc:sldMk cId="2300635718" sldId="502"/>
            <ac:spMk id="7" creationId="{079BF81C-C0A2-C39E-C7E9-3335A413DC19}"/>
          </ac:spMkLst>
        </pc:spChg>
        <pc:spChg chg="add mod">
          <ac:chgData name="Rodney Barber" userId="41b0ae20145b1c3b" providerId="LiveId" clId="{B082A3F0-68B8-4BF9-A885-D09E22948F92}" dt="2022-08-25T03:23:46.748" v="4011" actId="5793"/>
          <ac:spMkLst>
            <pc:docMk/>
            <pc:sldMk cId="2300635718" sldId="502"/>
            <ac:spMk id="9" creationId="{630FB6F3-5075-1DE6-D5D2-7E9251BAFEEF}"/>
          </ac:spMkLst>
        </pc:spChg>
        <pc:spChg chg="mod">
          <ac:chgData name="Rodney Barber" userId="41b0ae20145b1c3b" providerId="LiveId" clId="{B082A3F0-68B8-4BF9-A885-D09E22948F92}" dt="2022-08-25T03:38:41.007" v="4733" actId="255"/>
          <ac:spMkLst>
            <pc:docMk/>
            <pc:sldMk cId="2300635718" sldId="502"/>
            <ac:spMk id="142" creationId="{00000000-0000-0000-0000-000000000000}"/>
          </ac:spMkLst>
        </pc:spChg>
        <pc:graphicFrameChg chg="del modGraphic">
          <ac:chgData name="Rodney Barber" userId="41b0ae20145b1c3b" providerId="LiveId" clId="{B082A3F0-68B8-4BF9-A885-D09E22948F92}" dt="2022-08-25T03:03:51.913" v="3203" actId="478"/>
          <ac:graphicFrameMkLst>
            <pc:docMk/>
            <pc:sldMk cId="2300635718" sldId="502"/>
            <ac:graphicFrameMk id="2" creationId="{524A1869-7E3B-634B-8265-2DAF746A3E9B}"/>
          </ac:graphicFrameMkLst>
        </pc:graphicFrameChg>
        <pc:picChg chg="add mod">
          <ac:chgData name="Rodney Barber" userId="41b0ae20145b1c3b" providerId="LiveId" clId="{B082A3F0-68B8-4BF9-A885-D09E22948F92}" dt="2022-08-25T03:23:33.098" v="4007" actId="1076"/>
          <ac:picMkLst>
            <pc:docMk/>
            <pc:sldMk cId="2300635718" sldId="502"/>
            <ac:picMk id="3" creationId="{0CA0CAA0-361B-8C1E-F285-302ABF57FD90}"/>
          </ac:picMkLst>
        </pc:picChg>
      </pc:sldChg>
      <pc:sldChg chg="modSp mod ord">
        <pc:chgData name="Rodney Barber" userId="41b0ae20145b1c3b" providerId="LiveId" clId="{B082A3F0-68B8-4BF9-A885-D09E22948F92}" dt="2022-08-30T23:57:17.947" v="5786" actId="20577"/>
        <pc:sldMkLst>
          <pc:docMk/>
          <pc:sldMk cId="1839621237" sldId="503"/>
        </pc:sldMkLst>
        <pc:spChg chg="mod">
          <ac:chgData name="Rodney Barber" userId="41b0ae20145b1c3b" providerId="LiveId" clId="{B082A3F0-68B8-4BF9-A885-D09E22948F92}" dt="2022-08-30T03:38:39.958" v="5281" actId="20577"/>
          <ac:spMkLst>
            <pc:docMk/>
            <pc:sldMk cId="1839621237" sldId="503"/>
            <ac:spMk id="81" creationId="{00000000-0000-0000-0000-000000000000}"/>
          </ac:spMkLst>
        </pc:spChg>
        <pc:spChg chg="mod">
          <ac:chgData name="Rodney Barber" userId="41b0ae20145b1c3b" providerId="LiveId" clId="{B082A3F0-68B8-4BF9-A885-D09E22948F92}" dt="2022-08-30T23:57:17.947" v="5786" actId="20577"/>
          <ac:spMkLst>
            <pc:docMk/>
            <pc:sldMk cId="1839621237" sldId="503"/>
            <ac:spMk id="82" creationId="{00000000-0000-0000-0000-000000000000}"/>
          </ac:spMkLst>
        </pc:spChg>
        <pc:picChg chg="mod">
          <ac:chgData name="Rodney Barber" userId="41b0ae20145b1c3b" providerId="LiveId" clId="{B082A3F0-68B8-4BF9-A885-D09E22948F92}" dt="2022-08-30T06:49:22.221" v="5637" actId="1076"/>
          <ac:picMkLst>
            <pc:docMk/>
            <pc:sldMk cId="1839621237" sldId="503"/>
            <ac:picMk id="2" creationId="{D8B367CE-83F4-6C24-9BCD-8B699956FA40}"/>
          </ac:picMkLst>
        </pc:picChg>
      </pc:sldChg>
      <pc:sldChg chg="add del">
        <pc:chgData name="Rodney Barber" userId="41b0ae20145b1c3b" providerId="LiveId" clId="{B082A3F0-68B8-4BF9-A885-D09E22948F92}" dt="2022-08-30T03:38:34.056" v="5278"/>
        <pc:sldMkLst>
          <pc:docMk/>
          <pc:sldMk cId="93554683" sldId="504"/>
        </pc:sldMkLst>
      </pc:sldChg>
      <pc:sldMasterChg chg="delSldLayout">
        <pc:chgData name="Rodney Barber" userId="41b0ae20145b1c3b" providerId="LiveId" clId="{B082A3F0-68B8-4BF9-A885-D09E22948F92}" dt="2022-08-24T05:21:57.053" v="666" actId="47"/>
        <pc:sldMasterMkLst>
          <pc:docMk/>
          <pc:sldMasterMk cId="0" sldId="2147483648"/>
        </pc:sldMasterMkLst>
        <pc:sldLayoutChg chg="del">
          <pc:chgData name="Rodney Barber" userId="41b0ae20145b1c3b" providerId="LiveId" clId="{B082A3F0-68B8-4BF9-A885-D09E22948F92}" dt="2022-08-24T05:21:53.945" v="665" actId="47"/>
          <pc:sldLayoutMkLst>
            <pc:docMk/>
            <pc:sldMasterMk cId="0" sldId="2147483648"/>
            <pc:sldLayoutMk cId="3625777759" sldId="2147483659"/>
          </pc:sldLayoutMkLst>
        </pc:sldLayoutChg>
        <pc:sldLayoutChg chg="del">
          <pc:chgData name="Rodney Barber" userId="41b0ae20145b1c3b" providerId="LiveId" clId="{B082A3F0-68B8-4BF9-A885-D09E22948F92}" dt="2022-08-24T05:21:57.053" v="666" actId="47"/>
          <pc:sldLayoutMkLst>
            <pc:docMk/>
            <pc:sldMasterMk cId="0" sldId="2147483648"/>
            <pc:sldLayoutMk cId="4082340002" sldId="2147483660"/>
          </pc:sldLayoutMkLst>
        </pc:sldLayoutChg>
      </pc:sldMasterChg>
    </pc:docChg>
  </pc:docChgLst>
  <pc:docChgLst>
    <pc:chgData name="Rodney Barber" userId="41b0ae20145b1c3b" providerId="LiveId" clId="{DB8E1EC8-D1CE-4F48-B5FA-EEF7BCF29733}"/>
    <pc:docChg chg="undo redo custSel addSld delSld modSld sldOrd">
      <pc:chgData name="Rodney Barber" userId="41b0ae20145b1c3b" providerId="LiveId" clId="{DB8E1EC8-D1CE-4F48-B5FA-EEF7BCF29733}" dt="2022-12-04T23:04:35.628" v="634"/>
      <pc:docMkLst>
        <pc:docMk/>
      </pc:docMkLst>
      <pc:sldChg chg="modSp mod">
        <pc:chgData name="Rodney Barber" userId="41b0ae20145b1c3b" providerId="LiveId" clId="{DB8E1EC8-D1CE-4F48-B5FA-EEF7BCF29733}" dt="2022-12-04T22:52:22.474" v="422" actId="5793"/>
        <pc:sldMkLst>
          <pc:docMk/>
          <pc:sldMk cId="0" sldId="256"/>
        </pc:sldMkLst>
        <pc:spChg chg="mod">
          <ac:chgData name="Rodney Barber" userId="41b0ae20145b1c3b" providerId="LiveId" clId="{DB8E1EC8-D1CE-4F48-B5FA-EEF7BCF29733}" dt="2022-12-04T22:52:22.474" v="422" actId="5793"/>
          <ac:spMkLst>
            <pc:docMk/>
            <pc:sldMk cId="0" sldId="256"/>
            <ac:spMk id="74" creationId="{00000000-0000-0000-0000-000000000000}"/>
          </ac:spMkLst>
        </pc:spChg>
      </pc:sldChg>
      <pc:sldChg chg="modSp mod">
        <pc:chgData name="Rodney Barber" userId="41b0ae20145b1c3b" providerId="LiveId" clId="{DB8E1EC8-D1CE-4F48-B5FA-EEF7BCF29733}" dt="2022-12-04T22:52:41.221" v="423" actId="6549"/>
        <pc:sldMkLst>
          <pc:docMk/>
          <pc:sldMk cId="0" sldId="257"/>
        </pc:sldMkLst>
        <pc:spChg chg="mod">
          <ac:chgData name="Rodney Barber" userId="41b0ae20145b1c3b" providerId="LiveId" clId="{DB8E1EC8-D1CE-4F48-B5FA-EEF7BCF29733}" dt="2022-12-04T22:52:41.221" v="423" actId="6549"/>
          <ac:spMkLst>
            <pc:docMk/>
            <pc:sldMk cId="0" sldId="257"/>
            <ac:spMk id="82" creationId="{00000000-0000-0000-0000-000000000000}"/>
          </ac:spMkLst>
        </pc:spChg>
      </pc:sldChg>
      <pc:sldChg chg="delSp del mod">
        <pc:chgData name="Rodney Barber" userId="41b0ae20145b1c3b" providerId="LiveId" clId="{DB8E1EC8-D1CE-4F48-B5FA-EEF7BCF29733}" dt="2022-12-04T22:56:00.914" v="455" actId="47"/>
        <pc:sldMkLst>
          <pc:docMk/>
          <pc:sldMk cId="4037485941" sldId="489"/>
        </pc:sldMkLst>
        <pc:spChg chg="del">
          <ac:chgData name="Rodney Barber" userId="41b0ae20145b1c3b" providerId="LiveId" clId="{DB8E1EC8-D1CE-4F48-B5FA-EEF7BCF29733}" dt="2022-12-04T22:55:35.796" v="449" actId="21"/>
          <ac:spMkLst>
            <pc:docMk/>
            <pc:sldMk cId="4037485941" sldId="489"/>
            <ac:spMk id="2" creationId="{1640EEA4-FC55-29CD-B0B2-E313469FDBDA}"/>
          </ac:spMkLst>
        </pc:spChg>
        <pc:spChg chg="del">
          <ac:chgData name="Rodney Barber" userId="41b0ae20145b1c3b" providerId="LiveId" clId="{DB8E1EC8-D1CE-4F48-B5FA-EEF7BCF29733}" dt="2022-12-04T22:55:32.341" v="447" actId="478"/>
          <ac:spMkLst>
            <pc:docMk/>
            <pc:sldMk cId="4037485941" sldId="489"/>
            <ac:spMk id="6" creationId="{FF6431DE-065B-4E9D-8965-6DAAA04020F8}"/>
          </ac:spMkLst>
        </pc:spChg>
        <pc:spChg chg="del">
          <ac:chgData name="Rodney Barber" userId="41b0ae20145b1c3b" providerId="LiveId" clId="{DB8E1EC8-D1CE-4F48-B5FA-EEF7BCF29733}" dt="2022-12-04T22:55:30.239" v="446" actId="478"/>
          <ac:spMkLst>
            <pc:docMk/>
            <pc:sldMk cId="4037485941" sldId="489"/>
            <ac:spMk id="7" creationId="{9A144031-4DEE-46EB-8144-033DDB742EF6}"/>
          </ac:spMkLst>
        </pc:spChg>
        <pc:spChg chg="del">
          <ac:chgData name="Rodney Barber" userId="41b0ae20145b1c3b" providerId="LiveId" clId="{DB8E1EC8-D1CE-4F48-B5FA-EEF7BCF29733}" dt="2022-12-04T22:55:34.098" v="448" actId="478"/>
          <ac:spMkLst>
            <pc:docMk/>
            <pc:sldMk cId="4037485941" sldId="489"/>
            <ac:spMk id="8" creationId="{FDE87F78-5B50-4D2E-BA3D-A2A9FB2A9283}"/>
          </ac:spMkLst>
        </pc:spChg>
        <pc:picChg chg="del">
          <ac:chgData name="Rodney Barber" userId="41b0ae20145b1c3b" providerId="LiveId" clId="{DB8E1EC8-D1CE-4F48-B5FA-EEF7BCF29733}" dt="2022-12-04T22:54:59.308" v="440" actId="21"/>
          <ac:picMkLst>
            <pc:docMk/>
            <pc:sldMk cId="4037485941" sldId="489"/>
            <ac:picMk id="4" creationId="{DC012277-9A40-4163-92E9-335E50FFDC03}"/>
          </ac:picMkLst>
        </pc:picChg>
        <pc:picChg chg="del">
          <ac:chgData name="Rodney Barber" userId="41b0ae20145b1c3b" providerId="LiveId" clId="{DB8E1EC8-D1CE-4F48-B5FA-EEF7BCF29733}" dt="2022-12-04T22:55:05.404" v="442" actId="21"/>
          <ac:picMkLst>
            <pc:docMk/>
            <pc:sldMk cId="4037485941" sldId="489"/>
            <ac:picMk id="10" creationId="{7E94B209-3E48-49BA-B31D-4D0594D0DA6F}"/>
          </ac:picMkLst>
        </pc:picChg>
      </pc:sldChg>
      <pc:sldChg chg="addSp delSp modSp del mod ord">
        <pc:chgData name="Rodney Barber" userId="41b0ae20145b1c3b" providerId="LiveId" clId="{DB8E1EC8-D1CE-4F48-B5FA-EEF7BCF29733}" dt="2022-12-04T23:01:17.664" v="573" actId="47"/>
        <pc:sldMkLst>
          <pc:docMk/>
          <pc:sldMk cId="3465616482" sldId="498"/>
        </pc:sldMkLst>
        <pc:spChg chg="del mod ord">
          <ac:chgData name="Rodney Barber" userId="41b0ae20145b1c3b" providerId="LiveId" clId="{DB8E1EC8-D1CE-4F48-B5FA-EEF7BCF29733}" dt="2022-12-04T23:01:05.855" v="570" actId="21"/>
          <ac:spMkLst>
            <pc:docMk/>
            <pc:sldMk cId="3465616482" sldId="498"/>
            <ac:spMk id="2" creationId="{A8B4D3A7-A95A-F5DA-4468-D854037985B6}"/>
          </ac:spMkLst>
        </pc:spChg>
        <pc:spChg chg="mod">
          <ac:chgData name="Rodney Barber" userId="41b0ae20145b1c3b" providerId="LiveId" clId="{DB8E1EC8-D1CE-4F48-B5FA-EEF7BCF29733}" dt="2022-12-04T22:32:00.120" v="235" actId="6549"/>
          <ac:spMkLst>
            <pc:docMk/>
            <pc:sldMk cId="3465616482" sldId="498"/>
            <ac:spMk id="5" creationId="{EE2AEB5B-A323-4138-961F-635D011DC38A}"/>
          </ac:spMkLst>
        </pc:spChg>
        <pc:spChg chg="del mod">
          <ac:chgData name="Rodney Barber" userId="41b0ae20145b1c3b" providerId="LiveId" clId="{DB8E1EC8-D1CE-4F48-B5FA-EEF7BCF29733}" dt="2022-12-04T23:01:16.132" v="572" actId="21"/>
          <ac:spMkLst>
            <pc:docMk/>
            <pc:sldMk cId="3465616482" sldId="498"/>
            <ac:spMk id="6" creationId="{651A5B9F-B7C5-CEF5-7D89-4697C3779FFB}"/>
          </ac:spMkLst>
        </pc:spChg>
        <pc:picChg chg="mod">
          <ac:chgData name="Rodney Barber" userId="41b0ae20145b1c3b" providerId="LiveId" clId="{DB8E1EC8-D1CE-4F48-B5FA-EEF7BCF29733}" dt="2022-12-04T22:30:32.186" v="174" actId="1076"/>
          <ac:picMkLst>
            <pc:docMk/>
            <pc:sldMk cId="3465616482" sldId="498"/>
            <ac:picMk id="4" creationId="{C2E81DDE-740D-F54F-75B6-E2D839F0B551}"/>
          </ac:picMkLst>
        </pc:picChg>
        <pc:picChg chg="add del mod">
          <ac:chgData name="Rodney Barber" userId="41b0ae20145b1c3b" providerId="LiveId" clId="{DB8E1EC8-D1CE-4F48-B5FA-EEF7BCF29733}" dt="2022-12-04T23:00:43.964" v="563" actId="21"/>
          <ac:picMkLst>
            <pc:docMk/>
            <pc:sldMk cId="3465616482" sldId="498"/>
            <ac:picMk id="8" creationId="{5FF5C574-EB38-A985-9FFA-11901EF06442}"/>
          </ac:picMkLst>
        </pc:picChg>
      </pc:sldChg>
      <pc:sldChg chg="addSp delSp modSp del mod ord">
        <pc:chgData name="Rodney Barber" userId="41b0ae20145b1c3b" providerId="LiveId" clId="{DB8E1EC8-D1CE-4F48-B5FA-EEF7BCF29733}" dt="2022-12-04T23:03:36.147" v="617" actId="47"/>
        <pc:sldMkLst>
          <pc:docMk/>
          <pc:sldMk cId="2417193319" sldId="499"/>
        </pc:sldMkLst>
        <pc:spChg chg="del">
          <ac:chgData name="Rodney Barber" userId="41b0ae20145b1c3b" providerId="LiveId" clId="{DB8E1EC8-D1CE-4F48-B5FA-EEF7BCF29733}" dt="2022-12-04T23:02:26.643" v="596" actId="21"/>
          <ac:spMkLst>
            <pc:docMk/>
            <pc:sldMk cId="2417193319" sldId="499"/>
            <ac:spMk id="2" creationId="{BB17B96A-53FE-F14C-4BA0-DF6859F0C59B}"/>
          </ac:spMkLst>
        </pc:spChg>
        <pc:spChg chg="del">
          <ac:chgData name="Rodney Barber" userId="41b0ae20145b1c3b" providerId="LiveId" clId="{DB8E1EC8-D1CE-4F48-B5FA-EEF7BCF29733}" dt="2022-12-04T23:02:14.118" v="591" actId="21"/>
          <ac:spMkLst>
            <pc:docMk/>
            <pc:sldMk cId="2417193319" sldId="499"/>
            <ac:spMk id="3" creationId="{81A01A8F-FCA9-6B6A-4A6F-F8B7B7C6F29B}"/>
          </ac:spMkLst>
        </pc:spChg>
        <pc:spChg chg="del">
          <ac:chgData name="Rodney Barber" userId="41b0ae20145b1c3b" providerId="LiveId" clId="{DB8E1EC8-D1CE-4F48-B5FA-EEF7BCF29733}" dt="2022-12-04T23:03:10.146" v="609" actId="478"/>
          <ac:spMkLst>
            <pc:docMk/>
            <pc:sldMk cId="2417193319" sldId="499"/>
            <ac:spMk id="4" creationId="{8FE6641E-5F29-B034-F2EC-AA29D4982F14}"/>
          </ac:spMkLst>
        </pc:spChg>
        <pc:spChg chg="mod">
          <ac:chgData name="Rodney Barber" userId="41b0ae20145b1c3b" providerId="LiveId" clId="{DB8E1EC8-D1CE-4F48-B5FA-EEF7BCF29733}" dt="2022-12-04T22:32:28.077" v="300" actId="6549"/>
          <ac:spMkLst>
            <pc:docMk/>
            <pc:sldMk cId="2417193319" sldId="499"/>
            <ac:spMk id="5" creationId="{EE2AEB5B-A323-4138-961F-635D011DC38A}"/>
          </ac:spMkLst>
        </pc:spChg>
        <pc:spChg chg="del">
          <ac:chgData name="Rodney Barber" userId="41b0ae20145b1c3b" providerId="LiveId" clId="{DB8E1EC8-D1CE-4F48-B5FA-EEF7BCF29733}" dt="2022-12-04T23:02:41.813" v="601" actId="21"/>
          <ac:spMkLst>
            <pc:docMk/>
            <pc:sldMk cId="2417193319" sldId="499"/>
            <ac:spMk id="6" creationId="{495CBC96-9300-A906-B59F-9080714A5131}"/>
          </ac:spMkLst>
        </pc:spChg>
        <pc:spChg chg="del">
          <ac:chgData name="Rodney Barber" userId="41b0ae20145b1c3b" providerId="LiveId" clId="{DB8E1EC8-D1CE-4F48-B5FA-EEF7BCF29733}" dt="2022-12-04T23:02:04.738" v="589" actId="21"/>
          <ac:spMkLst>
            <pc:docMk/>
            <pc:sldMk cId="2417193319" sldId="499"/>
            <ac:spMk id="7" creationId="{80445432-900A-F590-6426-D04C86C136BF}"/>
          </ac:spMkLst>
        </pc:spChg>
        <pc:spChg chg="del">
          <ac:chgData name="Rodney Barber" userId="41b0ae20145b1c3b" providerId="LiveId" clId="{DB8E1EC8-D1CE-4F48-B5FA-EEF7BCF29733}" dt="2022-12-04T23:03:13.483" v="610" actId="21"/>
          <ac:spMkLst>
            <pc:docMk/>
            <pc:sldMk cId="2417193319" sldId="499"/>
            <ac:spMk id="8" creationId="{EEF51091-C769-BE86-3207-4AE828FFDF43}"/>
          </ac:spMkLst>
        </pc:spChg>
        <pc:picChg chg="add del mod">
          <ac:chgData name="Rodney Barber" userId="41b0ae20145b1c3b" providerId="LiveId" clId="{DB8E1EC8-D1CE-4F48-B5FA-EEF7BCF29733}" dt="2022-12-04T23:01:54.250" v="585" actId="21"/>
          <ac:picMkLst>
            <pc:docMk/>
            <pc:sldMk cId="2417193319" sldId="499"/>
            <ac:picMk id="10" creationId="{50BBA076-C09B-9F4D-1F60-A55C7AEA167E}"/>
          </ac:picMkLst>
        </pc:picChg>
      </pc:sldChg>
      <pc:sldChg chg="modSp mod">
        <pc:chgData name="Rodney Barber" userId="41b0ae20145b1c3b" providerId="LiveId" clId="{DB8E1EC8-D1CE-4F48-B5FA-EEF7BCF29733}" dt="2022-12-04T22:22:25.729" v="70" actId="20577"/>
        <pc:sldMkLst>
          <pc:docMk/>
          <pc:sldMk cId="372764131" sldId="501"/>
        </pc:sldMkLst>
        <pc:graphicFrameChg chg="modGraphic">
          <ac:chgData name="Rodney Barber" userId="41b0ae20145b1c3b" providerId="LiveId" clId="{DB8E1EC8-D1CE-4F48-B5FA-EEF7BCF29733}" dt="2022-12-04T22:22:25.729" v="70" actId="20577"/>
          <ac:graphicFrameMkLst>
            <pc:docMk/>
            <pc:sldMk cId="372764131" sldId="501"/>
            <ac:graphicFrameMk id="2" creationId="{0AD6BE15-39F0-590C-8640-E7FC8C794B77}"/>
          </ac:graphicFrameMkLst>
        </pc:graphicFrameChg>
      </pc:sldChg>
      <pc:sldChg chg="addSp delSp modSp del mod ord">
        <pc:chgData name="Rodney Barber" userId="41b0ae20145b1c3b" providerId="LiveId" clId="{DB8E1EC8-D1CE-4F48-B5FA-EEF7BCF29733}" dt="2022-12-04T23:04:30.958" v="633" actId="47"/>
        <pc:sldMkLst>
          <pc:docMk/>
          <pc:sldMk cId="2286924113" sldId="505"/>
        </pc:sldMkLst>
        <pc:spChg chg="del mod ord">
          <ac:chgData name="Rodney Barber" userId="41b0ae20145b1c3b" providerId="LiveId" clId="{DB8E1EC8-D1CE-4F48-B5FA-EEF7BCF29733}" dt="2022-12-04T23:04:29.383" v="632" actId="21"/>
          <ac:spMkLst>
            <pc:docMk/>
            <pc:sldMk cId="2286924113" sldId="505"/>
            <ac:spMk id="2" creationId="{303E45E1-F7A3-8CE4-8EB0-992190445FFA}"/>
          </ac:spMkLst>
        </pc:spChg>
        <pc:spChg chg="mod">
          <ac:chgData name="Rodney Barber" userId="41b0ae20145b1c3b" providerId="LiveId" clId="{DB8E1EC8-D1CE-4F48-B5FA-EEF7BCF29733}" dt="2022-12-04T22:32:33.872" v="323" actId="6549"/>
          <ac:spMkLst>
            <pc:docMk/>
            <pc:sldMk cId="2286924113" sldId="505"/>
            <ac:spMk id="5" creationId="{EE2AEB5B-A323-4138-961F-635D011DC38A}"/>
          </ac:spMkLst>
        </pc:spChg>
        <pc:picChg chg="del mod">
          <ac:chgData name="Rodney Barber" userId="41b0ae20145b1c3b" providerId="LiveId" clId="{DB8E1EC8-D1CE-4F48-B5FA-EEF7BCF29733}" dt="2022-12-04T23:04:22.982" v="630" actId="21"/>
          <ac:picMkLst>
            <pc:docMk/>
            <pc:sldMk cId="2286924113" sldId="505"/>
            <ac:picMk id="6" creationId="{FDA7FEC2-E285-4FC6-5C0D-68F7568C623E}"/>
          </ac:picMkLst>
        </pc:picChg>
        <pc:picChg chg="add del mod">
          <ac:chgData name="Rodney Barber" userId="41b0ae20145b1c3b" providerId="LiveId" clId="{DB8E1EC8-D1CE-4F48-B5FA-EEF7BCF29733}" dt="2022-12-04T22:33:04.810" v="325" actId="21"/>
          <ac:picMkLst>
            <pc:docMk/>
            <pc:sldMk cId="2286924113" sldId="505"/>
            <ac:picMk id="7" creationId="{EB8923E2-82AA-1EDB-FCAD-BBBA1C3898ED}"/>
          </ac:picMkLst>
        </pc:picChg>
        <pc:picChg chg="add del mod">
          <ac:chgData name="Rodney Barber" userId="41b0ae20145b1c3b" providerId="LiveId" clId="{DB8E1EC8-D1CE-4F48-B5FA-EEF7BCF29733}" dt="2022-12-04T23:04:10.701" v="625" actId="21"/>
          <ac:picMkLst>
            <pc:docMk/>
            <pc:sldMk cId="2286924113" sldId="505"/>
            <ac:picMk id="9" creationId="{DB6CD2EB-CE6F-0A0F-54A8-3FE453AAC7DD}"/>
          </ac:picMkLst>
        </pc:picChg>
      </pc:sldChg>
      <pc:sldChg chg="addSp delSp modSp del mod ord">
        <pc:chgData name="Rodney Barber" userId="41b0ae20145b1c3b" providerId="LiveId" clId="{DB8E1EC8-D1CE-4F48-B5FA-EEF7BCF29733}" dt="2022-12-04T23:01:50.945" v="584" actId="47"/>
        <pc:sldMkLst>
          <pc:docMk/>
          <pc:sldMk cId="1098371469" sldId="506"/>
        </pc:sldMkLst>
        <pc:spChg chg="del mod ord">
          <ac:chgData name="Rodney Barber" userId="41b0ae20145b1c3b" providerId="LiveId" clId="{DB8E1EC8-D1CE-4F48-B5FA-EEF7BCF29733}" dt="2022-12-04T23:01:43.421" v="581" actId="21"/>
          <ac:spMkLst>
            <pc:docMk/>
            <pc:sldMk cId="1098371469" sldId="506"/>
            <ac:spMk id="2" creationId="{EC848728-E0A9-B72D-55AA-2A8BBA3CA112}"/>
          </ac:spMkLst>
        </pc:spChg>
        <pc:spChg chg="mod">
          <ac:chgData name="Rodney Barber" userId="41b0ae20145b1c3b" providerId="LiveId" clId="{DB8E1EC8-D1CE-4F48-B5FA-EEF7BCF29733}" dt="2022-12-04T22:32:13.824" v="260" actId="1076"/>
          <ac:spMkLst>
            <pc:docMk/>
            <pc:sldMk cId="1098371469" sldId="506"/>
            <ac:spMk id="3" creationId="{2D9813C4-C698-C6B0-343C-D67E7335B8C7}"/>
          </ac:spMkLst>
        </pc:spChg>
        <pc:spChg chg="mod">
          <ac:chgData name="Rodney Barber" userId="41b0ae20145b1c3b" providerId="LiveId" clId="{DB8E1EC8-D1CE-4F48-B5FA-EEF7BCF29733}" dt="2022-12-04T22:32:21.340" v="262" actId="1076"/>
          <ac:spMkLst>
            <pc:docMk/>
            <pc:sldMk cId="1098371469" sldId="506"/>
            <ac:spMk id="5" creationId="{EE2AEB5B-A323-4138-961F-635D011DC38A}"/>
          </ac:spMkLst>
        </pc:spChg>
        <pc:picChg chg="del mod">
          <ac:chgData name="Rodney Barber" userId="41b0ae20145b1c3b" providerId="LiveId" clId="{DB8E1EC8-D1CE-4F48-B5FA-EEF7BCF29733}" dt="2022-12-04T23:01:35.278" v="579" actId="21"/>
          <ac:picMkLst>
            <pc:docMk/>
            <pc:sldMk cId="1098371469" sldId="506"/>
            <ac:picMk id="6" creationId="{C2722630-41B5-0E40-579C-AA84D8028742}"/>
          </ac:picMkLst>
        </pc:picChg>
        <pc:picChg chg="add del mod">
          <ac:chgData name="Rodney Barber" userId="41b0ae20145b1c3b" providerId="LiveId" clId="{DB8E1EC8-D1CE-4F48-B5FA-EEF7BCF29733}" dt="2022-12-04T23:01:28.511" v="576" actId="21"/>
          <ac:picMkLst>
            <pc:docMk/>
            <pc:sldMk cId="1098371469" sldId="506"/>
            <ac:picMk id="7" creationId="{089A243E-1808-7E65-4C48-DECF2C5B94B8}"/>
          </ac:picMkLst>
        </pc:picChg>
      </pc:sldChg>
      <pc:sldChg chg="modSp mod">
        <pc:chgData name="Rodney Barber" userId="41b0ae20145b1c3b" providerId="LiveId" clId="{DB8E1EC8-D1CE-4F48-B5FA-EEF7BCF29733}" dt="2022-12-04T22:21:33.778" v="26" actId="255"/>
        <pc:sldMkLst>
          <pc:docMk/>
          <pc:sldMk cId="3830136941" sldId="1185"/>
        </pc:sldMkLst>
        <pc:spChg chg="mod">
          <ac:chgData name="Rodney Barber" userId="41b0ae20145b1c3b" providerId="LiveId" clId="{DB8E1EC8-D1CE-4F48-B5FA-EEF7BCF29733}" dt="2022-12-04T22:21:29.021" v="25" actId="255"/>
          <ac:spMkLst>
            <pc:docMk/>
            <pc:sldMk cId="3830136941" sldId="1185"/>
            <ac:spMk id="8" creationId="{ED5978CA-D7EE-BDF7-DB7F-1E079C2E6F7C}"/>
          </ac:spMkLst>
        </pc:spChg>
        <pc:spChg chg="mod">
          <ac:chgData name="Rodney Barber" userId="41b0ae20145b1c3b" providerId="LiveId" clId="{DB8E1EC8-D1CE-4F48-B5FA-EEF7BCF29733}" dt="2022-12-04T22:21:33.778" v="26" actId="255"/>
          <ac:spMkLst>
            <pc:docMk/>
            <pc:sldMk cId="3830136941" sldId="1185"/>
            <ac:spMk id="9" creationId="{6DBEF0E4-7921-A695-89C6-BAA73429C01E}"/>
          </ac:spMkLst>
        </pc:spChg>
        <pc:spChg chg="mod">
          <ac:chgData name="Rodney Barber" userId="41b0ae20145b1c3b" providerId="LiveId" clId="{DB8E1EC8-D1CE-4F48-B5FA-EEF7BCF29733}" dt="2022-12-04T22:21:24.432" v="24" actId="255"/>
          <ac:spMkLst>
            <pc:docMk/>
            <pc:sldMk cId="3830136941" sldId="1185"/>
            <ac:spMk id="10" creationId="{1089DE96-C965-A7FC-014C-DF3FE45BA76F}"/>
          </ac:spMkLst>
        </pc:spChg>
      </pc:sldChg>
      <pc:sldChg chg="addSp delSp modSp del mod ord">
        <pc:chgData name="Rodney Barber" userId="41b0ae20145b1c3b" providerId="LiveId" clId="{DB8E1EC8-D1CE-4F48-B5FA-EEF7BCF29733}" dt="2022-12-04T23:00:07.791" v="556" actId="47"/>
        <pc:sldMkLst>
          <pc:docMk/>
          <pc:sldMk cId="4128348382" sldId="1189"/>
        </pc:sldMkLst>
        <pc:spChg chg="mod ord">
          <ac:chgData name="Rodney Barber" userId="41b0ae20145b1c3b" providerId="LiveId" clId="{DB8E1EC8-D1CE-4F48-B5FA-EEF7BCF29733}" dt="2022-12-04T22:31:37.977" v="191" actId="14100"/>
          <ac:spMkLst>
            <pc:docMk/>
            <pc:sldMk cId="4128348382" sldId="1189"/>
            <ac:spMk id="12" creationId="{5828C290-4EC6-F730-843A-842D1A1FEDE2}"/>
          </ac:spMkLst>
        </pc:spChg>
        <pc:spChg chg="mod">
          <ac:chgData name="Rodney Barber" userId="41b0ae20145b1c3b" providerId="LiveId" clId="{DB8E1EC8-D1CE-4F48-B5FA-EEF7BCF29733}" dt="2022-12-04T22:31:47.487" v="211" actId="6549"/>
          <ac:spMkLst>
            <pc:docMk/>
            <pc:sldMk cId="4128348382" sldId="1189"/>
            <ac:spMk id="14" creationId="{7626304B-4BDC-DC6E-8204-702F17CB7BEE}"/>
          </ac:spMkLst>
        </pc:spChg>
        <pc:picChg chg="add del mod">
          <ac:chgData name="Rodney Barber" userId="41b0ae20145b1c3b" providerId="LiveId" clId="{DB8E1EC8-D1CE-4F48-B5FA-EEF7BCF29733}" dt="2022-12-04T22:59:31.335" v="545" actId="21"/>
          <ac:picMkLst>
            <pc:docMk/>
            <pc:sldMk cId="4128348382" sldId="1189"/>
            <ac:picMk id="4" creationId="{F017454F-CDB7-04B8-5C60-954EBB8972AE}"/>
          </ac:picMkLst>
        </pc:picChg>
        <pc:picChg chg="del mod">
          <ac:chgData name="Rodney Barber" userId="41b0ae20145b1c3b" providerId="LiveId" clId="{DB8E1EC8-D1CE-4F48-B5FA-EEF7BCF29733}" dt="2022-12-04T22:59:44.011" v="550" actId="21"/>
          <ac:picMkLst>
            <pc:docMk/>
            <pc:sldMk cId="4128348382" sldId="1189"/>
            <ac:picMk id="16" creationId="{54E7CF94-FFB5-EBD7-E0E0-7752BB33A2F6}"/>
          </ac:picMkLst>
        </pc:picChg>
        <pc:picChg chg="del mod">
          <ac:chgData name="Rodney Barber" userId="41b0ae20145b1c3b" providerId="LiveId" clId="{DB8E1EC8-D1CE-4F48-B5FA-EEF7BCF29733}" dt="2022-12-04T22:59:06.249" v="539" actId="21"/>
          <ac:picMkLst>
            <pc:docMk/>
            <pc:sldMk cId="4128348382" sldId="1189"/>
            <ac:picMk id="18" creationId="{820E909D-6D1D-450C-6B44-E1A32B7BE6C8}"/>
          </ac:picMkLst>
        </pc:picChg>
      </pc:sldChg>
      <pc:sldChg chg="modSp mod">
        <pc:chgData name="Rodney Barber" userId="41b0ae20145b1c3b" providerId="LiveId" clId="{DB8E1EC8-D1CE-4F48-B5FA-EEF7BCF29733}" dt="2022-12-04T22:52:58.776" v="425" actId="27636"/>
        <pc:sldMkLst>
          <pc:docMk/>
          <pc:sldMk cId="1782450093" sldId="1190"/>
        </pc:sldMkLst>
        <pc:spChg chg="mod">
          <ac:chgData name="Rodney Barber" userId="41b0ae20145b1c3b" providerId="LiveId" clId="{DB8E1EC8-D1CE-4F48-B5FA-EEF7BCF29733}" dt="2022-12-04T22:52:58.776" v="425" actId="27636"/>
          <ac:spMkLst>
            <pc:docMk/>
            <pc:sldMk cId="1782450093" sldId="1190"/>
            <ac:spMk id="82" creationId="{00000000-0000-0000-0000-000000000000}"/>
          </ac:spMkLst>
        </pc:spChg>
      </pc:sldChg>
      <pc:sldChg chg="addSp delSp modSp del mod">
        <pc:chgData name="Rodney Barber" userId="41b0ae20145b1c3b" providerId="LiveId" clId="{DB8E1EC8-D1CE-4F48-B5FA-EEF7BCF29733}" dt="2022-12-04T22:58:38.550" v="526" actId="47"/>
        <pc:sldMkLst>
          <pc:docMk/>
          <pc:sldMk cId="1915464936" sldId="1191"/>
        </pc:sldMkLst>
        <pc:spChg chg="del">
          <ac:chgData name="Rodney Barber" userId="41b0ae20145b1c3b" providerId="LiveId" clId="{DB8E1EC8-D1CE-4F48-B5FA-EEF7BCF29733}" dt="2022-12-04T22:56:21.377" v="460" actId="478"/>
          <ac:spMkLst>
            <pc:docMk/>
            <pc:sldMk cId="1915464936" sldId="1191"/>
            <ac:spMk id="3" creationId="{7376DF6B-D7A9-4605-94C0-C9361F9CD412}"/>
          </ac:spMkLst>
        </pc:spChg>
        <pc:spChg chg="add mod">
          <ac:chgData name="Rodney Barber" userId="41b0ae20145b1c3b" providerId="LiveId" clId="{DB8E1EC8-D1CE-4F48-B5FA-EEF7BCF29733}" dt="2022-12-04T22:56:22.918" v="461"/>
          <ac:spMkLst>
            <pc:docMk/>
            <pc:sldMk cId="1915464936" sldId="1191"/>
            <ac:spMk id="5" creationId="{0BF76288-B9FF-0A3F-0226-670197634113}"/>
          </ac:spMkLst>
        </pc:spChg>
        <pc:spChg chg="del">
          <ac:chgData name="Rodney Barber" userId="41b0ae20145b1c3b" providerId="LiveId" clId="{DB8E1EC8-D1CE-4F48-B5FA-EEF7BCF29733}" dt="2022-12-04T22:58:15.338" v="520" actId="21"/>
          <ac:spMkLst>
            <pc:docMk/>
            <pc:sldMk cId="1915464936" sldId="1191"/>
            <ac:spMk id="9" creationId="{5A0096E0-FFB3-3B78-A6B0-F699C253DF1F}"/>
          </ac:spMkLst>
        </pc:spChg>
        <pc:picChg chg="mod">
          <ac:chgData name="Rodney Barber" userId="41b0ae20145b1c3b" providerId="LiveId" clId="{DB8E1EC8-D1CE-4F48-B5FA-EEF7BCF29733}" dt="2022-12-04T22:56:19.118" v="459" actId="14100"/>
          <ac:picMkLst>
            <pc:docMk/>
            <pc:sldMk cId="1915464936" sldId="1191"/>
            <ac:picMk id="4" creationId="{5B898B6C-03A8-6AC3-3B10-356463616E4B}"/>
          </ac:picMkLst>
        </pc:picChg>
      </pc:sldChg>
      <pc:sldChg chg="addSp delSp modSp del mod ord">
        <pc:chgData name="Rodney Barber" userId="41b0ae20145b1c3b" providerId="LiveId" clId="{DB8E1EC8-D1CE-4F48-B5FA-EEF7BCF29733}" dt="2022-12-04T23:03:58.660" v="624" actId="47"/>
        <pc:sldMkLst>
          <pc:docMk/>
          <pc:sldMk cId="4059059986" sldId="1192"/>
        </pc:sldMkLst>
        <pc:spChg chg="del">
          <ac:chgData name="Rodney Barber" userId="41b0ae20145b1c3b" providerId="LiveId" clId="{DB8E1EC8-D1CE-4F48-B5FA-EEF7BCF29733}" dt="2022-12-04T23:03:50.798" v="621" actId="21"/>
          <ac:spMkLst>
            <pc:docMk/>
            <pc:sldMk cId="4059059986" sldId="1192"/>
            <ac:spMk id="2" creationId="{EEC48940-8DDF-1ABE-F67F-3CBA1C5733D2}"/>
          </ac:spMkLst>
        </pc:spChg>
        <pc:spChg chg="mod">
          <ac:chgData name="Rodney Barber" userId="41b0ae20145b1c3b" providerId="LiveId" clId="{DB8E1EC8-D1CE-4F48-B5FA-EEF7BCF29733}" dt="2022-12-04T22:24:37.705" v="103" actId="1076"/>
          <ac:spMkLst>
            <pc:docMk/>
            <pc:sldMk cId="4059059986" sldId="1192"/>
            <ac:spMk id="4" creationId="{8FE6641E-5F29-B034-F2EC-AA29D4982F14}"/>
          </ac:spMkLst>
        </pc:spChg>
        <pc:spChg chg="mod">
          <ac:chgData name="Rodney Barber" userId="41b0ae20145b1c3b" providerId="LiveId" clId="{DB8E1EC8-D1CE-4F48-B5FA-EEF7BCF29733}" dt="2022-12-04T22:33:41.128" v="367" actId="6549"/>
          <ac:spMkLst>
            <pc:docMk/>
            <pc:sldMk cId="4059059986" sldId="1192"/>
            <ac:spMk id="5" creationId="{EE2AEB5B-A323-4138-961F-635D011DC38A}"/>
          </ac:spMkLst>
        </pc:spChg>
        <pc:picChg chg="add del mod">
          <ac:chgData name="Rodney Barber" userId="41b0ae20145b1c3b" providerId="LiveId" clId="{DB8E1EC8-D1CE-4F48-B5FA-EEF7BCF29733}" dt="2022-12-04T23:03:39.915" v="618" actId="21"/>
          <ac:picMkLst>
            <pc:docMk/>
            <pc:sldMk cId="4059059986" sldId="1192"/>
            <ac:picMk id="6" creationId="{88511610-47A2-63A1-1948-7157C336AC03}"/>
          </ac:picMkLst>
        </pc:picChg>
      </pc:sldChg>
      <pc:sldChg chg="addSp delSp modSp mod">
        <pc:chgData name="Rodney Barber" userId="41b0ae20145b1c3b" providerId="LiveId" clId="{DB8E1EC8-D1CE-4F48-B5FA-EEF7BCF29733}" dt="2022-12-04T22:56:11.194" v="458" actId="20577"/>
        <pc:sldMkLst>
          <pc:docMk/>
          <pc:sldMk cId="1529503335" sldId="1195"/>
        </pc:sldMkLst>
        <pc:spChg chg="add del mod">
          <ac:chgData name="Rodney Barber" userId="41b0ae20145b1c3b" providerId="LiveId" clId="{DB8E1EC8-D1CE-4F48-B5FA-EEF7BCF29733}" dt="2022-12-04T22:54:25.386" v="433" actId="478"/>
          <ac:spMkLst>
            <pc:docMk/>
            <pc:sldMk cId="1529503335" sldId="1195"/>
            <ac:spMk id="4" creationId="{375453FA-7BB5-D061-0F34-EC43396C4DE9}"/>
          </ac:spMkLst>
        </pc:spChg>
        <pc:spChg chg="del">
          <ac:chgData name="Rodney Barber" userId="41b0ae20145b1c3b" providerId="LiveId" clId="{DB8E1EC8-D1CE-4F48-B5FA-EEF7BCF29733}" dt="2022-12-04T22:54:27.662" v="434" actId="478"/>
          <ac:spMkLst>
            <pc:docMk/>
            <pc:sldMk cId="1529503335" sldId="1195"/>
            <ac:spMk id="5" creationId="{9674C5B7-EE73-4258-07B9-3BCB536C689B}"/>
          </ac:spMkLst>
        </pc:spChg>
        <pc:spChg chg="add mod">
          <ac:chgData name="Rodney Barber" userId="41b0ae20145b1c3b" providerId="LiveId" clId="{DB8E1EC8-D1CE-4F48-B5FA-EEF7BCF29733}" dt="2022-12-04T22:56:11.194" v="458" actId="20577"/>
          <ac:spMkLst>
            <pc:docMk/>
            <pc:sldMk cId="1529503335" sldId="1195"/>
            <ac:spMk id="7" creationId="{BE7D2E09-CDAD-12CB-C6E6-4AF0634C2613}"/>
          </ac:spMkLst>
        </pc:spChg>
        <pc:spChg chg="del mod">
          <ac:chgData name="Rodney Barber" userId="41b0ae20145b1c3b" providerId="LiveId" clId="{DB8E1EC8-D1CE-4F48-B5FA-EEF7BCF29733}" dt="2022-12-04T22:54:15.192" v="430" actId="478"/>
          <ac:spMkLst>
            <pc:docMk/>
            <pc:sldMk cId="1529503335" sldId="1195"/>
            <ac:spMk id="9" creationId="{630FB6F3-5075-1DE6-D5D2-7E9251BAFEEF}"/>
          </ac:spMkLst>
        </pc:spChg>
        <pc:spChg chg="add mod">
          <ac:chgData name="Rodney Barber" userId="41b0ae20145b1c3b" providerId="LiveId" clId="{DB8E1EC8-D1CE-4F48-B5FA-EEF7BCF29733}" dt="2022-12-04T22:55:18.478" v="444"/>
          <ac:spMkLst>
            <pc:docMk/>
            <pc:sldMk cId="1529503335" sldId="1195"/>
            <ac:spMk id="11" creationId="{39113805-5EEF-DAE4-DC81-858D0BE50984}"/>
          </ac:spMkLst>
        </pc:spChg>
        <pc:spChg chg="add mod">
          <ac:chgData name="Rodney Barber" userId="41b0ae20145b1c3b" providerId="LiveId" clId="{DB8E1EC8-D1CE-4F48-B5FA-EEF7BCF29733}" dt="2022-12-04T22:55:26.496" v="445"/>
          <ac:spMkLst>
            <pc:docMk/>
            <pc:sldMk cId="1529503335" sldId="1195"/>
            <ac:spMk id="12" creationId="{313D0B04-30FC-6290-DDA4-1C59D39155E2}"/>
          </ac:spMkLst>
        </pc:spChg>
        <pc:spChg chg="add mod ord">
          <ac:chgData name="Rodney Barber" userId="41b0ae20145b1c3b" providerId="LiveId" clId="{DB8E1EC8-D1CE-4F48-B5FA-EEF7BCF29733}" dt="2022-12-04T22:55:57.141" v="454" actId="14100"/>
          <ac:spMkLst>
            <pc:docMk/>
            <pc:sldMk cId="1529503335" sldId="1195"/>
            <ac:spMk id="13" creationId="{F6275491-C70F-0E78-5192-D85BB2F8EA1C}"/>
          </ac:spMkLst>
        </pc:spChg>
        <pc:spChg chg="del mod">
          <ac:chgData name="Rodney Barber" userId="41b0ae20145b1c3b" providerId="LiveId" clId="{DB8E1EC8-D1CE-4F48-B5FA-EEF7BCF29733}" dt="2022-12-04T22:54:21.368" v="432" actId="478"/>
          <ac:spMkLst>
            <pc:docMk/>
            <pc:sldMk cId="1529503335" sldId="1195"/>
            <ac:spMk id="142" creationId="{00000000-0000-0000-0000-000000000000}"/>
          </ac:spMkLst>
        </pc:spChg>
        <pc:picChg chg="del">
          <ac:chgData name="Rodney Barber" userId="41b0ae20145b1c3b" providerId="LiveId" clId="{DB8E1EC8-D1CE-4F48-B5FA-EEF7BCF29733}" dt="2022-12-04T22:54:16.677" v="431" actId="478"/>
          <ac:picMkLst>
            <pc:docMk/>
            <pc:sldMk cId="1529503335" sldId="1195"/>
            <ac:picMk id="3" creationId="{0CA0CAA0-361B-8C1E-F285-302ABF57FD90}"/>
          </ac:picMkLst>
        </pc:picChg>
        <pc:picChg chg="add mod">
          <ac:chgData name="Rodney Barber" userId="41b0ae20145b1c3b" providerId="LiveId" clId="{DB8E1EC8-D1CE-4F48-B5FA-EEF7BCF29733}" dt="2022-12-04T22:55:01.558" v="441"/>
          <ac:picMkLst>
            <pc:docMk/>
            <pc:sldMk cId="1529503335" sldId="1195"/>
            <ac:picMk id="8" creationId="{9D855BA1-E1E0-3248-4B9A-2FE07D107AFE}"/>
          </ac:picMkLst>
        </pc:picChg>
        <pc:picChg chg="add mod">
          <ac:chgData name="Rodney Barber" userId="41b0ae20145b1c3b" providerId="LiveId" clId="{DB8E1EC8-D1CE-4F48-B5FA-EEF7BCF29733}" dt="2022-12-04T22:55:08.228" v="443"/>
          <ac:picMkLst>
            <pc:docMk/>
            <pc:sldMk cId="1529503335" sldId="1195"/>
            <ac:picMk id="10" creationId="{27EF0A4D-93F3-AE62-AF74-AF88BD0E0C88}"/>
          </ac:picMkLst>
        </pc:picChg>
      </pc:sldChg>
      <pc:sldChg chg="addSp delSp modSp mod">
        <pc:chgData name="Rodney Barber" userId="41b0ae20145b1c3b" providerId="LiveId" clId="{DB8E1EC8-D1CE-4F48-B5FA-EEF7BCF29733}" dt="2022-12-04T22:58:36.224" v="525" actId="1076"/>
        <pc:sldMkLst>
          <pc:docMk/>
          <pc:sldMk cId="969539897" sldId="1196"/>
        </pc:sldMkLst>
        <pc:spChg chg="mod">
          <ac:chgData name="Rodney Barber" userId="41b0ae20145b1c3b" providerId="LiveId" clId="{DB8E1EC8-D1CE-4F48-B5FA-EEF7BCF29733}" dt="2022-12-04T22:57:01.410" v="501" actId="313"/>
          <ac:spMkLst>
            <pc:docMk/>
            <pc:sldMk cId="969539897" sldId="1196"/>
            <ac:spMk id="7" creationId="{BE7D2E09-CDAD-12CB-C6E6-4AF0634C2613}"/>
          </ac:spMkLst>
        </pc:spChg>
        <pc:spChg chg="add mod">
          <ac:chgData name="Rodney Barber" userId="41b0ae20145b1c3b" providerId="LiveId" clId="{DB8E1EC8-D1CE-4F48-B5FA-EEF7BCF29733}" dt="2022-12-04T22:58:36.224" v="525" actId="1076"/>
          <ac:spMkLst>
            <pc:docMk/>
            <pc:sldMk cId="969539897" sldId="1196"/>
            <ac:spMk id="9" creationId="{809C0D26-BB13-CA8D-1C21-7C09CF7E94CC}"/>
          </ac:spMkLst>
        </pc:spChg>
        <pc:spChg chg="del">
          <ac:chgData name="Rodney Barber" userId="41b0ae20145b1c3b" providerId="LiveId" clId="{DB8E1EC8-D1CE-4F48-B5FA-EEF7BCF29733}" dt="2022-12-04T22:56:37.414" v="463" actId="478"/>
          <ac:spMkLst>
            <pc:docMk/>
            <pc:sldMk cId="969539897" sldId="1196"/>
            <ac:spMk id="11" creationId="{39113805-5EEF-DAE4-DC81-858D0BE50984}"/>
          </ac:spMkLst>
        </pc:spChg>
        <pc:spChg chg="del">
          <ac:chgData name="Rodney Barber" userId="41b0ae20145b1c3b" providerId="LiveId" clId="{DB8E1EC8-D1CE-4F48-B5FA-EEF7BCF29733}" dt="2022-12-04T22:56:40.372" v="465" actId="478"/>
          <ac:spMkLst>
            <pc:docMk/>
            <pc:sldMk cId="969539897" sldId="1196"/>
            <ac:spMk id="12" creationId="{313D0B04-30FC-6290-DDA4-1C59D39155E2}"/>
          </ac:spMkLst>
        </pc:spChg>
        <pc:spChg chg="mod">
          <ac:chgData name="Rodney Barber" userId="41b0ae20145b1c3b" providerId="LiveId" clId="{DB8E1EC8-D1CE-4F48-B5FA-EEF7BCF29733}" dt="2022-12-04T22:56:34.048" v="462" actId="1076"/>
          <ac:spMkLst>
            <pc:docMk/>
            <pc:sldMk cId="969539897" sldId="1196"/>
            <ac:spMk id="13" creationId="{F6275491-C70F-0E78-5192-D85BB2F8EA1C}"/>
          </ac:spMkLst>
        </pc:spChg>
        <pc:spChg chg="add mod">
          <ac:chgData name="Rodney Barber" userId="41b0ae20145b1c3b" providerId="LiveId" clId="{DB8E1EC8-D1CE-4F48-B5FA-EEF7BCF29733}" dt="2022-12-04T22:58:34.480" v="524" actId="1076"/>
          <ac:spMkLst>
            <pc:docMk/>
            <pc:sldMk cId="969539897" sldId="1196"/>
            <ac:spMk id="14" creationId="{996ED534-6515-E4A9-FBD3-7E1F00A1AB3B}"/>
          </ac:spMkLst>
        </pc:spChg>
        <pc:spChg chg="add mod">
          <ac:chgData name="Rodney Barber" userId="41b0ae20145b1c3b" providerId="LiveId" clId="{DB8E1EC8-D1CE-4F48-B5FA-EEF7BCF29733}" dt="2022-12-04T22:58:26.620" v="523" actId="14100"/>
          <ac:spMkLst>
            <pc:docMk/>
            <pc:sldMk cId="969539897" sldId="1196"/>
            <ac:spMk id="15" creationId="{B67BC75C-CF07-2C0B-68A6-216CC2E5634A}"/>
          </ac:spMkLst>
        </pc:spChg>
        <pc:picChg chg="add del mod">
          <ac:chgData name="Rodney Barber" userId="41b0ae20145b1c3b" providerId="LiveId" clId="{DB8E1EC8-D1CE-4F48-B5FA-EEF7BCF29733}" dt="2022-12-04T22:57:27.535" v="505" actId="478"/>
          <ac:picMkLst>
            <pc:docMk/>
            <pc:sldMk cId="969539897" sldId="1196"/>
            <ac:picMk id="2" creationId="{6687870E-ED2F-1213-25A5-BD95930711D1}"/>
          </ac:picMkLst>
        </pc:picChg>
        <pc:picChg chg="add mod">
          <ac:chgData name="Rodney Barber" userId="41b0ae20145b1c3b" providerId="LiveId" clId="{DB8E1EC8-D1CE-4F48-B5FA-EEF7BCF29733}" dt="2022-12-04T22:57:38.132" v="510" actId="1076"/>
          <ac:picMkLst>
            <pc:docMk/>
            <pc:sldMk cId="969539897" sldId="1196"/>
            <ac:picMk id="4" creationId="{30F35824-76E9-0A24-0494-4C2EED0E785B}"/>
          </ac:picMkLst>
        </pc:picChg>
        <pc:picChg chg="add mod">
          <ac:chgData name="Rodney Barber" userId="41b0ae20145b1c3b" providerId="LiveId" clId="{DB8E1EC8-D1CE-4F48-B5FA-EEF7BCF29733}" dt="2022-12-04T22:57:39.032" v="511" actId="1076"/>
          <ac:picMkLst>
            <pc:docMk/>
            <pc:sldMk cId="969539897" sldId="1196"/>
            <ac:picMk id="6" creationId="{ED057773-79EA-52CA-A6D7-FEE3D831984E}"/>
          </ac:picMkLst>
        </pc:picChg>
        <pc:picChg chg="del">
          <ac:chgData name="Rodney Barber" userId="41b0ae20145b1c3b" providerId="LiveId" clId="{DB8E1EC8-D1CE-4F48-B5FA-EEF7BCF29733}" dt="2022-12-04T22:56:38.465" v="464" actId="478"/>
          <ac:picMkLst>
            <pc:docMk/>
            <pc:sldMk cId="969539897" sldId="1196"/>
            <ac:picMk id="8" creationId="{9D855BA1-E1E0-3248-4B9A-2FE07D107AFE}"/>
          </ac:picMkLst>
        </pc:picChg>
        <pc:picChg chg="del">
          <ac:chgData name="Rodney Barber" userId="41b0ae20145b1c3b" providerId="LiveId" clId="{DB8E1EC8-D1CE-4F48-B5FA-EEF7BCF29733}" dt="2022-12-04T22:56:41.584" v="466" actId="478"/>
          <ac:picMkLst>
            <pc:docMk/>
            <pc:sldMk cId="969539897" sldId="1196"/>
            <ac:picMk id="10" creationId="{27EF0A4D-93F3-AE62-AF74-AF88BD0E0C88}"/>
          </ac:picMkLst>
        </pc:picChg>
      </pc:sldChg>
      <pc:sldChg chg="addSp delSp modSp mod">
        <pc:chgData name="Rodney Barber" userId="41b0ae20145b1c3b" providerId="LiveId" clId="{DB8E1EC8-D1CE-4F48-B5FA-EEF7BCF29733}" dt="2022-12-04T23:00:03.412" v="555" actId="255"/>
        <pc:sldMkLst>
          <pc:docMk/>
          <pc:sldMk cId="1971305704" sldId="1197"/>
        </pc:sldMkLst>
        <pc:spChg chg="add mod">
          <ac:chgData name="Rodney Barber" userId="41b0ae20145b1c3b" providerId="LiveId" clId="{DB8E1EC8-D1CE-4F48-B5FA-EEF7BCF29733}" dt="2022-12-04T23:00:03.412" v="555" actId="255"/>
          <ac:spMkLst>
            <pc:docMk/>
            <pc:sldMk cId="1971305704" sldId="1197"/>
            <ac:spMk id="3" creationId="{85AA083A-EDAE-9468-2C61-A32F9A9F1727}"/>
          </ac:spMkLst>
        </pc:spChg>
        <pc:spChg chg="mod">
          <ac:chgData name="Rodney Barber" userId="41b0ae20145b1c3b" providerId="LiveId" clId="{DB8E1EC8-D1CE-4F48-B5FA-EEF7BCF29733}" dt="2022-12-04T22:58:55.956" v="533" actId="20577"/>
          <ac:spMkLst>
            <pc:docMk/>
            <pc:sldMk cId="1971305704" sldId="1197"/>
            <ac:spMk id="7" creationId="{BE7D2E09-CDAD-12CB-C6E6-4AF0634C2613}"/>
          </ac:spMkLst>
        </pc:spChg>
        <pc:spChg chg="del">
          <ac:chgData name="Rodney Barber" userId="41b0ae20145b1c3b" providerId="LiveId" clId="{DB8E1EC8-D1CE-4F48-B5FA-EEF7BCF29733}" dt="2022-12-04T22:59:03.796" v="538" actId="478"/>
          <ac:spMkLst>
            <pc:docMk/>
            <pc:sldMk cId="1971305704" sldId="1197"/>
            <ac:spMk id="9" creationId="{809C0D26-BB13-CA8D-1C21-7C09CF7E94CC}"/>
          </ac:spMkLst>
        </pc:spChg>
        <pc:spChg chg="del">
          <ac:chgData name="Rodney Barber" userId="41b0ae20145b1c3b" providerId="LiveId" clId="{DB8E1EC8-D1CE-4F48-B5FA-EEF7BCF29733}" dt="2022-12-04T22:59:02.545" v="537" actId="478"/>
          <ac:spMkLst>
            <pc:docMk/>
            <pc:sldMk cId="1971305704" sldId="1197"/>
            <ac:spMk id="14" creationId="{996ED534-6515-E4A9-FBD3-7E1F00A1AB3B}"/>
          </ac:spMkLst>
        </pc:spChg>
        <pc:spChg chg="del">
          <ac:chgData name="Rodney Barber" userId="41b0ae20145b1c3b" providerId="LiveId" clId="{DB8E1EC8-D1CE-4F48-B5FA-EEF7BCF29733}" dt="2022-12-04T22:59:00.737" v="536" actId="478"/>
          <ac:spMkLst>
            <pc:docMk/>
            <pc:sldMk cId="1971305704" sldId="1197"/>
            <ac:spMk id="15" creationId="{B67BC75C-CF07-2C0B-68A6-216CC2E5634A}"/>
          </ac:spMkLst>
        </pc:spChg>
        <pc:picChg chg="add mod">
          <ac:chgData name="Rodney Barber" userId="41b0ae20145b1c3b" providerId="LiveId" clId="{DB8E1EC8-D1CE-4F48-B5FA-EEF7BCF29733}" dt="2022-12-04T22:59:40.815" v="549" actId="14100"/>
          <ac:picMkLst>
            <pc:docMk/>
            <pc:sldMk cId="1971305704" sldId="1197"/>
            <ac:picMk id="2" creationId="{9F5AD18E-FD9F-3CF0-BF38-0110C270B73D}"/>
          </ac:picMkLst>
        </pc:picChg>
        <pc:picChg chg="del">
          <ac:chgData name="Rodney Barber" userId="41b0ae20145b1c3b" providerId="LiveId" clId="{DB8E1EC8-D1CE-4F48-B5FA-EEF7BCF29733}" dt="2022-12-04T22:58:58.780" v="535" actId="478"/>
          <ac:picMkLst>
            <pc:docMk/>
            <pc:sldMk cId="1971305704" sldId="1197"/>
            <ac:picMk id="4" creationId="{30F35824-76E9-0A24-0494-4C2EED0E785B}"/>
          </ac:picMkLst>
        </pc:picChg>
        <pc:picChg chg="add mod">
          <ac:chgData name="Rodney Barber" userId="41b0ae20145b1c3b" providerId="LiveId" clId="{DB8E1EC8-D1CE-4F48-B5FA-EEF7BCF29733}" dt="2022-12-04T22:59:38.666" v="548" actId="1076"/>
          <ac:picMkLst>
            <pc:docMk/>
            <pc:sldMk cId="1971305704" sldId="1197"/>
            <ac:picMk id="5" creationId="{A537462F-D84E-B53A-A5B3-730C946C69B1}"/>
          </ac:picMkLst>
        </pc:picChg>
        <pc:picChg chg="del">
          <ac:chgData name="Rodney Barber" userId="41b0ae20145b1c3b" providerId="LiveId" clId="{DB8E1EC8-D1CE-4F48-B5FA-EEF7BCF29733}" dt="2022-12-04T22:58:58.145" v="534" actId="478"/>
          <ac:picMkLst>
            <pc:docMk/>
            <pc:sldMk cId="1971305704" sldId="1197"/>
            <ac:picMk id="6" creationId="{ED057773-79EA-52CA-A6D7-FEE3D831984E}"/>
          </ac:picMkLst>
        </pc:picChg>
        <pc:picChg chg="add mod">
          <ac:chgData name="Rodney Barber" userId="41b0ae20145b1c3b" providerId="LiveId" clId="{DB8E1EC8-D1CE-4F48-B5FA-EEF7BCF29733}" dt="2022-12-04T22:59:54.858" v="553" actId="14100"/>
          <ac:picMkLst>
            <pc:docMk/>
            <pc:sldMk cId="1971305704" sldId="1197"/>
            <ac:picMk id="8" creationId="{7B7B2698-A373-5DA8-4BDD-8E3491471320}"/>
          </ac:picMkLst>
        </pc:picChg>
      </pc:sldChg>
      <pc:sldChg chg="addSp delSp modSp add del mod">
        <pc:chgData name="Rodney Barber" userId="41b0ae20145b1c3b" providerId="LiveId" clId="{DB8E1EC8-D1CE-4F48-B5FA-EEF7BCF29733}" dt="2022-12-04T23:01:24.672" v="575" actId="1076"/>
        <pc:sldMkLst>
          <pc:docMk/>
          <pc:sldMk cId="6324532" sldId="1198"/>
        </pc:sldMkLst>
        <pc:spChg chg="del">
          <ac:chgData name="Rodney Barber" userId="41b0ae20145b1c3b" providerId="LiveId" clId="{DB8E1EC8-D1CE-4F48-B5FA-EEF7BCF29733}" dt="2022-12-04T23:00:26.064" v="562" actId="478"/>
          <ac:spMkLst>
            <pc:docMk/>
            <pc:sldMk cId="6324532" sldId="1198"/>
            <ac:spMk id="3" creationId="{85AA083A-EDAE-9468-2C61-A32F9A9F1727}"/>
          </ac:spMkLst>
        </pc:spChg>
        <pc:spChg chg="add mod">
          <ac:chgData name="Rodney Barber" userId="41b0ae20145b1c3b" providerId="LiveId" clId="{DB8E1EC8-D1CE-4F48-B5FA-EEF7BCF29733}" dt="2022-12-04T23:01:11.072" v="571"/>
          <ac:spMkLst>
            <pc:docMk/>
            <pc:sldMk cId="6324532" sldId="1198"/>
            <ac:spMk id="9" creationId="{C3F843DD-56FD-FD7C-35F8-A3B883F4F9EF}"/>
          </ac:spMkLst>
        </pc:spChg>
        <pc:spChg chg="add mod">
          <ac:chgData name="Rodney Barber" userId="41b0ae20145b1c3b" providerId="LiveId" clId="{DB8E1EC8-D1CE-4F48-B5FA-EEF7BCF29733}" dt="2022-12-04T23:01:24.672" v="575" actId="1076"/>
          <ac:spMkLst>
            <pc:docMk/>
            <pc:sldMk cId="6324532" sldId="1198"/>
            <ac:spMk id="10" creationId="{1E09E9E3-5734-8B79-153C-472E98713D06}"/>
          </ac:spMkLst>
        </pc:spChg>
        <pc:picChg chg="del">
          <ac:chgData name="Rodney Barber" userId="41b0ae20145b1c3b" providerId="LiveId" clId="{DB8E1EC8-D1CE-4F48-B5FA-EEF7BCF29733}" dt="2022-12-04T23:00:24.362" v="560" actId="478"/>
          <ac:picMkLst>
            <pc:docMk/>
            <pc:sldMk cId="6324532" sldId="1198"/>
            <ac:picMk id="2" creationId="{9F5AD18E-FD9F-3CF0-BF38-0110C270B73D}"/>
          </ac:picMkLst>
        </pc:picChg>
        <pc:picChg chg="add mod">
          <ac:chgData name="Rodney Barber" userId="41b0ae20145b1c3b" providerId="LiveId" clId="{DB8E1EC8-D1CE-4F48-B5FA-EEF7BCF29733}" dt="2022-12-04T23:00:51.716" v="567" actId="1076"/>
          <ac:picMkLst>
            <pc:docMk/>
            <pc:sldMk cId="6324532" sldId="1198"/>
            <ac:picMk id="4" creationId="{C3FC94AB-92DE-8E7B-2448-8482FF8E0DB0}"/>
          </ac:picMkLst>
        </pc:picChg>
        <pc:picChg chg="del">
          <ac:chgData name="Rodney Barber" userId="41b0ae20145b1c3b" providerId="LiveId" clId="{DB8E1EC8-D1CE-4F48-B5FA-EEF7BCF29733}" dt="2022-12-04T23:00:23.426" v="559" actId="478"/>
          <ac:picMkLst>
            <pc:docMk/>
            <pc:sldMk cId="6324532" sldId="1198"/>
            <ac:picMk id="5" creationId="{A537462F-D84E-B53A-A5B3-730C946C69B1}"/>
          </ac:picMkLst>
        </pc:picChg>
        <pc:picChg chg="add mod">
          <ac:chgData name="Rodney Barber" userId="41b0ae20145b1c3b" providerId="LiveId" clId="{DB8E1EC8-D1CE-4F48-B5FA-EEF7BCF29733}" dt="2022-12-04T23:01:02.284" v="569" actId="1076"/>
          <ac:picMkLst>
            <pc:docMk/>
            <pc:sldMk cId="6324532" sldId="1198"/>
            <ac:picMk id="6" creationId="{DFD687A3-7882-A9DE-DA00-59E5DAA7C802}"/>
          </ac:picMkLst>
        </pc:picChg>
        <pc:picChg chg="del">
          <ac:chgData name="Rodney Barber" userId="41b0ae20145b1c3b" providerId="LiveId" clId="{DB8E1EC8-D1CE-4F48-B5FA-EEF7BCF29733}" dt="2022-12-04T23:00:24.926" v="561" actId="478"/>
          <ac:picMkLst>
            <pc:docMk/>
            <pc:sldMk cId="6324532" sldId="1198"/>
            <ac:picMk id="8" creationId="{7B7B2698-A373-5DA8-4BDD-8E3491471320}"/>
          </ac:picMkLst>
        </pc:picChg>
      </pc:sldChg>
      <pc:sldChg chg="addSp modSp mod">
        <pc:chgData name="Rodney Barber" userId="41b0ae20145b1c3b" providerId="LiveId" clId="{DB8E1EC8-D1CE-4F48-B5FA-EEF7BCF29733}" dt="2022-12-04T23:01:49.468" v="583" actId="1076"/>
        <pc:sldMkLst>
          <pc:docMk/>
          <pc:sldMk cId="1358470951" sldId="1199"/>
        </pc:sldMkLst>
        <pc:spChg chg="add mod">
          <ac:chgData name="Rodney Barber" userId="41b0ae20145b1c3b" providerId="LiveId" clId="{DB8E1EC8-D1CE-4F48-B5FA-EEF7BCF29733}" dt="2022-12-04T23:01:49.468" v="583" actId="1076"/>
          <ac:spMkLst>
            <pc:docMk/>
            <pc:sldMk cId="1358470951" sldId="1199"/>
            <ac:spMk id="4" creationId="{1DC66FD6-68C7-6BB4-06CA-9BE3317BC306}"/>
          </ac:spMkLst>
        </pc:spChg>
        <pc:picChg chg="add mod">
          <ac:chgData name="Rodney Barber" userId="41b0ae20145b1c3b" providerId="LiveId" clId="{DB8E1EC8-D1CE-4F48-B5FA-EEF7BCF29733}" dt="2022-12-04T23:01:32.584" v="578" actId="1076"/>
          <ac:picMkLst>
            <pc:docMk/>
            <pc:sldMk cId="1358470951" sldId="1199"/>
            <ac:picMk id="2" creationId="{90461CD4-BCBC-A4F4-B7BC-F9C3D91E79BB}"/>
          </ac:picMkLst>
        </pc:picChg>
        <pc:picChg chg="add mod">
          <ac:chgData name="Rodney Barber" userId="41b0ae20145b1c3b" providerId="LiveId" clId="{DB8E1EC8-D1CE-4F48-B5FA-EEF7BCF29733}" dt="2022-12-04T23:01:38.365" v="580"/>
          <ac:picMkLst>
            <pc:docMk/>
            <pc:sldMk cId="1358470951" sldId="1199"/>
            <ac:picMk id="3" creationId="{8FDAEDC2-AF50-7524-7F90-DA8948051D5F}"/>
          </ac:picMkLst>
        </pc:picChg>
      </pc:sldChg>
      <pc:sldChg chg="addSp modSp mod">
        <pc:chgData name="Rodney Barber" userId="41b0ae20145b1c3b" providerId="LiveId" clId="{DB8E1EC8-D1CE-4F48-B5FA-EEF7BCF29733}" dt="2022-12-04T23:03:30.651" v="616" actId="1076"/>
        <pc:sldMkLst>
          <pc:docMk/>
          <pc:sldMk cId="2605363779" sldId="1200"/>
        </pc:sldMkLst>
        <pc:spChg chg="add mod">
          <ac:chgData name="Rodney Barber" userId="41b0ae20145b1c3b" providerId="LiveId" clId="{DB8E1EC8-D1CE-4F48-B5FA-EEF7BCF29733}" dt="2022-12-04T23:02:58.641" v="607" actId="14100"/>
          <ac:spMkLst>
            <pc:docMk/>
            <pc:sldMk cId="2605363779" sldId="1200"/>
            <ac:spMk id="3" creationId="{66A23166-AD38-D322-5EF2-8848C11E3B35}"/>
          </ac:spMkLst>
        </pc:spChg>
        <pc:spChg chg="add mod">
          <ac:chgData name="Rodney Barber" userId="41b0ae20145b1c3b" providerId="LiveId" clId="{DB8E1EC8-D1CE-4F48-B5FA-EEF7BCF29733}" dt="2022-12-04T23:03:30.651" v="616" actId="1076"/>
          <ac:spMkLst>
            <pc:docMk/>
            <pc:sldMk cId="2605363779" sldId="1200"/>
            <ac:spMk id="4" creationId="{C61F2B55-3E25-38AE-FB4E-5FEA6CD62952}"/>
          </ac:spMkLst>
        </pc:spChg>
        <pc:spChg chg="add mod">
          <ac:chgData name="Rodney Barber" userId="41b0ae20145b1c3b" providerId="LiveId" clId="{DB8E1EC8-D1CE-4F48-B5FA-EEF7BCF29733}" dt="2022-12-04T23:02:35.684" v="600" actId="14100"/>
          <ac:spMkLst>
            <pc:docMk/>
            <pc:sldMk cId="2605363779" sldId="1200"/>
            <ac:spMk id="5" creationId="{D241ED29-613B-A06B-67E2-636D9DC07BF1}"/>
          </ac:spMkLst>
        </pc:spChg>
        <pc:spChg chg="add mod">
          <ac:chgData name="Rodney Barber" userId="41b0ae20145b1c3b" providerId="LiveId" clId="{DB8E1EC8-D1CE-4F48-B5FA-EEF7BCF29733}" dt="2022-12-04T23:02:56.135" v="606" actId="1076"/>
          <ac:spMkLst>
            <pc:docMk/>
            <pc:sldMk cId="2605363779" sldId="1200"/>
            <ac:spMk id="6" creationId="{54BED4D2-A793-FC7A-6D1E-DB1682B3C615}"/>
          </ac:spMkLst>
        </pc:spChg>
        <pc:spChg chg="add mod">
          <ac:chgData name="Rodney Barber" userId="41b0ae20145b1c3b" providerId="LiveId" clId="{DB8E1EC8-D1CE-4F48-B5FA-EEF7BCF29733}" dt="2022-12-04T23:03:24.463" v="614" actId="14100"/>
          <ac:spMkLst>
            <pc:docMk/>
            <pc:sldMk cId="2605363779" sldId="1200"/>
            <ac:spMk id="8" creationId="{346BFD73-A564-C5D0-BC9A-70F77B4B9E38}"/>
          </ac:spMkLst>
        </pc:spChg>
        <pc:spChg chg="mod">
          <ac:chgData name="Rodney Barber" userId="41b0ae20145b1c3b" providerId="LiveId" clId="{DB8E1EC8-D1CE-4F48-B5FA-EEF7BCF29733}" dt="2022-12-04T23:02:15.702" v="592" actId="1076"/>
          <ac:spMkLst>
            <pc:docMk/>
            <pc:sldMk cId="2605363779" sldId="1200"/>
            <ac:spMk id="13" creationId="{F6275491-C70F-0E78-5192-D85BB2F8EA1C}"/>
          </ac:spMkLst>
        </pc:spChg>
        <pc:picChg chg="add mod">
          <ac:chgData name="Rodney Barber" userId="41b0ae20145b1c3b" providerId="LiveId" clId="{DB8E1EC8-D1CE-4F48-B5FA-EEF7BCF29733}" dt="2022-12-04T23:02:00.545" v="588" actId="14100"/>
          <ac:picMkLst>
            <pc:docMk/>
            <pc:sldMk cId="2605363779" sldId="1200"/>
            <ac:picMk id="2" creationId="{517A1E50-6A13-F2AB-AB0A-28FAF8991A8F}"/>
          </ac:picMkLst>
        </pc:picChg>
      </pc:sldChg>
      <pc:sldChg chg="addSp modSp mod">
        <pc:chgData name="Rodney Barber" userId="41b0ae20145b1c3b" providerId="LiveId" clId="{DB8E1EC8-D1CE-4F48-B5FA-EEF7BCF29733}" dt="2022-12-04T23:03:56.924" v="623" actId="1076"/>
        <pc:sldMkLst>
          <pc:docMk/>
          <pc:sldMk cId="936925077" sldId="1201"/>
        </pc:sldMkLst>
        <pc:spChg chg="add mod">
          <ac:chgData name="Rodney Barber" userId="41b0ae20145b1c3b" providerId="LiveId" clId="{DB8E1EC8-D1CE-4F48-B5FA-EEF7BCF29733}" dt="2022-12-04T23:03:56.924" v="623" actId="1076"/>
          <ac:spMkLst>
            <pc:docMk/>
            <pc:sldMk cId="936925077" sldId="1201"/>
            <ac:spMk id="3" creationId="{AC6CF0C8-04ED-36B3-A1B4-043A5E65DDAB}"/>
          </ac:spMkLst>
        </pc:spChg>
        <pc:picChg chg="add mod">
          <ac:chgData name="Rodney Barber" userId="41b0ae20145b1c3b" providerId="LiveId" clId="{DB8E1EC8-D1CE-4F48-B5FA-EEF7BCF29733}" dt="2022-12-04T23:03:44.218" v="620" actId="1076"/>
          <ac:picMkLst>
            <pc:docMk/>
            <pc:sldMk cId="936925077" sldId="1201"/>
            <ac:picMk id="2" creationId="{F23BAA0F-81CD-6188-791B-BF29452E69B5}"/>
          </ac:picMkLst>
        </pc:picChg>
      </pc:sldChg>
      <pc:sldChg chg="addSp delSp modSp mod">
        <pc:chgData name="Rodney Barber" userId="41b0ae20145b1c3b" providerId="LiveId" clId="{DB8E1EC8-D1CE-4F48-B5FA-EEF7BCF29733}" dt="2022-12-04T23:04:35.628" v="634"/>
        <pc:sldMkLst>
          <pc:docMk/>
          <pc:sldMk cId="602610250" sldId="1202"/>
        </pc:sldMkLst>
        <pc:spChg chg="del">
          <ac:chgData name="Rodney Barber" userId="41b0ae20145b1c3b" providerId="LiveId" clId="{DB8E1EC8-D1CE-4F48-B5FA-EEF7BCF29733}" dt="2022-12-04T23:04:18.577" v="629" actId="478"/>
          <ac:spMkLst>
            <pc:docMk/>
            <pc:sldMk cId="602610250" sldId="1202"/>
            <ac:spMk id="3" creationId="{AC6CF0C8-04ED-36B3-A1B4-043A5E65DDAB}"/>
          </ac:spMkLst>
        </pc:spChg>
        <pc:spChg chg="add mod">
          <ac:chgData name="Rodney Barber" userId="41b0ae20145b1c3b" providerId="LiveId" clId="{DB8E1EC8-D1CE-4F48-B5FA-EEF7BCF29733}" dt="2022-12-04T23:04:35.628" v="634"/>
          <ac:spMkLst>
            <pc:docMk/>
            <pc:sldMk cId="602610250" sldId="1202"/>
            <ac:spMk id="6" creationId="{0204B61D-C1ED-CE64-00F5-480973E44996}"/>
          </ac:spMkLst>
        </pc:spChg>
        <pc:picChg chg="del">
          <ac:chgData name="Rodney Barber" userId="41b0ae20145b1c3b" providerId="LiveId" clId="{DB8E1EC8-D1CE-4F48-B5FA-EEF7BCF29733}" dt="2022-12-04T23:04:12.820" v="626" actId="478"/>
          <ac:picMkLst>
            <pc:docMk/>
            <pc:sldMk cId="602610250" sldId="1202"/>
            <ac:picMk id="2" creationId="{F23BAA0F-81CD-6188-791B-BF29452E69B5}"/>
          </ac:picMkLst>
        </pc:picChg>
        <pc:picChg chg="add mod">
          <ac:chgData name="Rodney Barber" userId="41b0ae20145b1c3b" providerId="LiveId" clId="{DB8E1EC8-D1CE-4F48-B5FA-EEF7BCF29733}" dt="2022-12-04T23:04:16.731" v="628" actId="1076"/>
          <ac:picMkLst>
            <pc:docMk/>
            <pc:sldMk cId="602610250" sldId="1202"/>
            <ac:picMk id="4" creationId="{1CE21CAF-E33D-F49E-C06B-D803BB929803}"/>
          </ac:picMkLst>
        </pc:picChg>
        <pc:picChg chg="add mod">
          <ac:chgData name="Rodney Barber" userId="41b0ae20145b1c3b" providerId="LiveId" clId="{DB8E1EC8-D1CE-4F48-B5FA-EEF7BCF29733}" dt="2022-12-04T23:04:25.653" v="631"/>
          <ac:picMkLst>
            <pc:docMk/>
            <pc:sldMk cId="602610250" sldId="1202"/>
            <ac:picMk id="5" creationId="{AAB06F16-16B6-E5DE-2E11-F0095131D856}"/>
          </ac:picMkLst>
        </pc:picChg>
      </pc:sldChg>
    </pc:docChg>
  </pc:docChgLst>
  <pc:docChgLst>
    <pc:chgData name="Rodney Barber" userId="41b0ae20145b1c3b" providerId="LiveId" clId="{23028C34-945C-42FE-BEBB-B1B95B61D1B5}"/>
    <pc:docChg chg="undo custSel addSld delSld modSld sldOrd">
      <pc:chgData name="Rodney Barber" userId="41b0ae20145b1c3b" providerId="LiveId" clId="{23028C34-945C-42FE-BEBB-B1B95B61D1B5}" dt="2023-05-23T22:13:10.492" v="7117" actId="6549"/>
      <pc:docMkLst>
        <pc:docMk/>
      </pc:docMkLst>
      <pc:sldChg chg="modSp mod">
        <pc:chgData name="Rodney Barber" userId="41b0ae20145b1c3b" providerId="LiveId" clId="{23028C34-945C-42FE-BEBB-B1B95B61D1B5}" dt="2023-05-23T03:51:29.555" v="5057" actId="14100"/>
        <pc:sldMkLst>
          <pc:docMk/>
          <pc:sldMk cId="0" sldId="256"/>
        </pc:sldMkLst>
        <pc:spChg chg="mod">
          <ac:chgData name="Rodney Barber" userId="41b0ae20145b1c3b" providerId="LiveId" clId="{23028C34-945C-42FE-BEBB-B1B95B61D1B5}" dt="2023-05-23T03:51:19.807" v="5054" actId="20577"/>
          <ac:spMkLst>
            <pc:docMk/>
            <pc:sldMk cId="0" sldId="256"/>
            <ac:spMk id="74" creationId="{00000000-0000-0000-0000-000000000000}"/>
          </ac:spMkLst>
        </pc:spChg>
        <pc:picChg chg="mod">
          <ac:chgData name="Rodney Barber" userId="41b0ae20145b1c3b" providerId="LiveId" clId="{23028C34-945C-42FE-BEBB-B1B95B61D1B5}" dt="2023-05-23T03:51:29.555" v="5057" actId="14100"/>
          <ac:picMkLst>
            <pc:docMk/>
            <pc:sldMk cId="0" sldId="256"/>
            <ac:picMk id="75" creationId="{00000000-0000-0000-0000-000000000000}"/>
          </ac:picMkLst>
        </pc:picChg>
      </pc:sldChg>
      <pc:sldChg chg="addSp modSp mod">
        <pc:chgData name="Rodney Barber" userId="41b0ae20145b1c3b" providerId="LiveId" clId="{23028C34-945C-42FE-BEBB-B1B95B61D1B5}" dt="2023-05-23T03:58:06.976" v="5192" actId="1076"/>
        <pc:sldMkLst>
          <pc:docMk/>
          <pc:sldMk cId="0" sldId="257"/>
        </pc:sldMkLst>
        <pc:spChg chg="add mod">
          <ac:chgData name="Rodney Barber" userId="41b0ae20145b1c3b" providerId="LiveId" clId="{23028C34-945C-42FE-BEBB-B1B95B61D1B5}" dt="2023-05-23T03:58:06.976" v="5192" actId="1076"/>
          <ac:spMkLst>
            <pc:docMk/>
            <pc:sldMk cId="0" sldId="257"/>
            <ac:spMk id="4" creationId="{658BFACC-F60D-EBB3-3C16-0AD9364FE2B6}"/>
          </ac:spMkLst>
        </pc:spChg>
        <pc:spChg chg="mod">
          <ac:chgData name="Rodney Barber" userId="41b0ae20145b1c3b" providerId="LiveId" clId="{23028C34-945C-42FE-BEBB-B1B95B61D1B5}" dt="2023-05-19T21:43:42.624" v="425" actId="20577"/>
          <ac:spMkLst>
            <pc:docMk/>
            <pc:sldMk cId="0" sldId="257"/>
            <ac:spMk id="81" creationId="{00000000-0000-0000-0000-000000000000}"/>
          </ac:spMkLst>
        </pc:spChg>
        <pc:spChg chg="mod">
          <ac:chgData name="Rodney Barber" userId="41b0ae20145b1c3b" providerId="LiveId" clId="{23028C34-945C-42FE-BEBB-B1B95B61D1B5}" dt="2023-05-22T22:27:03.820" v="3020" actId="20577"/>
          <ac:spMkLst>
            <pc:docMk/>
            <pc:sldMk cId="0" sldId="257"/>
            <ac:spMk id="82" creationId="{00000000-0000-0000-0000-000000000000}"/>
          </ac:spMkLst>
        </pc:spChg>
        <pc:picChg chg="mod">
          <ac:chgData name="Rodney Barber" userId="41b0ae20145b1c3b" providerId="LiveId" clId="{23028C34-945C-42FE-BEBB-B1B95B61D1B5}" dt="2023-05-23T03:56:55.928" v="5139" actId="1076"/>
          <ac:picMkLst>
            <pc:docMk/>
            <pc:sldMk cId="0" sldId="257"/>
            <ac:picMk id="2" creationId="{D8B367CE-83F4-6C24-9BCD-8B699956FA40}"/>
          </ac:picMkLst>
        </pc:picChg>
      </pc:sldChg>
      <pc:sldChg chg="addSp delSp modSp mod ord">
        <pc:chgData name="Rodney Barber" userId="41b0ae20145b1c3b" providerId="LiveId" clId="{23028C34-945C-42FE-BEBB-B1B95B61D1B5}" dt="2023-05-23T22:05:45.882" v="6973" actId="6549"/>
        <pc:sldMkLst>
          <pc:docMk/>
          <pc:sldMk cId="3085358606" sldId="494"/>
        </pc:sldMkLst>
        <pc:spChg chg="del mod">
          <ac:chgData name="Rodney Barber" userId="41b0ae20145b1c3b" providerId="LiveId" clId="{23028C34-945C-42FE-BEBB-B1B95B61D1B5}" dt="2023-05-23T01:20:45.621" v="4883" actId="478"/>
          <ac:spMkLst>
            <pc:docMk/>
            <pc:sldMk cId="3085358606" sldId="494"/>
            <ac:spMk id="2" creationId="{B3C030DA-C3AF-4446-8AB4-B364D11A2FA0}"/>
          </ac:spMkLst>
        </pc:spChg>
        <pc:spChg chg="add mod">
          <ac:chgData name="Rodney Barber" userId="41b0ae20145b1c3b" providerId="LiveId" clId="{23028C34-945C-42FE-BEBB-B1B95B61D1B5}" dt="2023-05-23T22:05:45.882" v="6973" actId="6549"/>
          <ac:spMkLst>
            <pc:docMk/>
            <pc:sldMk cId="3085358606" sldId="494"/>
            <ac:spMk id="3" creationId="{B3A42D52-1093-0A80-67BD-151EE93A2F8A}"/>
          </ac:spMkLst>
        </pc:spChg>
        <pc:spChg chg="add mod">
          <ac:chgData name="Rodney Barber" userId="41b0ae20145b1c3b" providerId="LiveId" clId="{23028C34-945C-42FE-BEBB-B1B95B61D1B5}" dt="2023-05-23T01:25:05.078" v="4968" actId="1076"/>
          <ac:spMkLst>
            <pc:docMk/>
            <pc:sldMk cId="3085358606" sldId="494"/>
            <ac:spMk id="4" creationId="{752E55B4-2638-954E-34D0-9C4B2AF74CF0}"/>
          </ac:spMkLst>
        </pc:spChg>
        <pc:spChg chg="del mod">
          <ac:chgData name="Rodney Barber" userId="41b0ae20145b1c3b" providerId="LiveId" clId="{23028C34-945C-42FE-BEBB-B1B95B61D1B5}" dt="2023-05-23T01:21:13.296" v="4889" actId="478"/>
          <ac:spMkLst>
            <pc:docMk/>
            <pc:sldMk cId="3085358606" sldId="494"/>
            <ac:spMk id="14" creationId="{04D0DD99-4B0A-49D8-AD52-89DCDE22FA1C}"/>
          </ac:spMkLst>
        </pc:spChg>
        <pc:spChg chg="del mod">
          <ac:chgData name="Rodney Barber" userId="41b0ae20145b1c3b" providerId="LiveId" clId="{23028C34-945C-42FE-BEBB-B1B95B61D1B5}" dt="2023-05-23T01:21:00.933" v="4886" actId="478"/>
          <ac:spMkLst>
            <pc:docMk/>
            <pc:sldMk cId="3085358606" sldId="494"/>
            <ac:spMk id="15" creationId="{B2915BE5-2540-4370-9D80-3B5F1A97B740}"/>
          </ac:spMkLst>
        </pc:spChg>
        <pc:spChg chg="del mod">
          <ac:chgData name="Rodney Barber" userId="41b0ae20145b1c3b" providerId="LiveId" clId="{23028C34-945C-42FE-BEBB-B1B95B61D1B5}" dt="2023-05-23T01:20:46.428" v="4884" actId="478"/>
          <ac:spMkLst>
            <pc:docMk/>
            <pc:sldMk cId="3085358606" sldId="494"/>
            <ac:spMk id="16" creationId="{68F997AB-8D4B-4968-90E1-95AA1A78D176}"/>
          </ac:spMkLst>
        </pc:spChg>
        <pc:spChg chg="mod">
          <ac:chgData name="Rodney Barber" userId="41b0ae20145b1c3b" providerId="LiveId" clId="{23028C34-945C-42FE-BEBB-B1B95B61D1B5}" dt="2023-05-23T01:23:07.853" v="4908" actId="1076"/>
          <ac:spMkLst>
            <pc:docMk/>
            <pc:sldMk cId="3085358606" sldId="494"/>
            <ac:spMk id="22" creationId="{68FB27A3-FBA6-48B1-A893-F72AF1D0E191}"/>
          </ac:spMkLst>
        </pc:spChg>
        <pc:spChg chg="del mod">
          <ac:chgData name="Rodney Barber" userId="41b0ae20145b1c3b" providerId="LiveId" clId="{23028C34-945C-42FE-BEBB-B1B95B61D1B5}" dt="2023-05-19T23:39:33.652" v="1741" actId="478"/>
          <ac:spMkLst>
            <pc:docMk/>
            <pc:sldMk cId="3085358606" sldId="494"/>
            <ac:spMk id="23" creationId="{EEE63CBA-4B2D-4289-B88E-B573F61D5286}"/>
          </ac:spMkLst>
        </pc:spChg>
        <pc:spChg chg="mod">
          <ac:chgData name="Rodney Barber" userId="41b0ae20145b1c3b" providerId="LiveId" clId="{23028C34-945C-42FE-BEBB-B1B95B61D1B5}" dt="2023-05-23T01:23:24.998" v="4911" actId="1076"/>
          <ac:spMkLst>
            <pc:docMk/>
            <pc:sldMk cId="3085358606" sldId="494"/>
            <ac:spMk id="24" creationId="{827E3151-1697-4A36-993B-E9FD45C896D3}"/>
          </ac:spMkLst>
        </pc:spChg>
        <pc:spChg chg="del">
          <ac:chgData name="Rodney Barber" userId="41b0ae20145b1c3b" providerId="LiveId" clId="{23028C34-945C-42FE-BEBB-B1B95B61D1B5}" dt="2023-05-23T01:21:59.010" v="4895" actId="478"/>
          <ac:spMkLst>
            <pc:docMk/>
            <pc:sldMk cId="3085358606" sldId="494"/>
            <ac:spMk id="26" creationId="{57BCF4AD-8BBE-4902-B789-53BFDFFCC535}"/>
          </ac:spMkLst>
        </pc:spChg>
        <pc:spChg chg="mod">
          <ac:chgData name="Rodney Barber" userId="41b0ae20145b1c3b" providerId="LiveId" clId="{23028C34-945C-42FE-BEBB-B1B95B61D1B5}" dt="2023-05-23T01:25:07.898" v="4969" actId="1076"/>
          <ac:spMkLst>
            <pc:docMk/>
            <pc:sldMk cId="3085358606" sldId="494"/>
            <ac:spMk id="27" creationId="{E22DF3F6-6712-4D35-A925-1980FE3A5111}"/>
          </ac:spMkLst>
        </pc:spChg>
        <pc:spChg chg="del">
          <ac:chgData name="Rodney Barber" userId="41b0ae20145b1c3b" providerId="LiveId" clId="{23028C34-945C-42FE-BEBB-B1B95B61D1B5}" dt="2023-05-23T01:19:33.025" v="4869" actId="478"/>
          <ac:spMkLst>
            <pc:docMk/>
            <pc:sldMk cId="3085358606" sldId="494"/>
            <ac:spMk id="28" creationId="{0353FFC0-09EB-470B-B2E1-026324179170}"/>
          </ac:spMkLst>
        </pc:spChg>
        <pc:spChg chg="del">
          <ac:chgData name="Rodney Barber" userId="41b0ae20145b1c3b" providerId="LiveId" clId="{23028C34-945C-42FE-BEBB-B1B95B61D1B5}" dt="2023-05-19T23:38:45.027" v="1730" actId="478"/>
          <ac:spMkLst>
            <pc:docMk/>
            <pc:sldMk cId="3085358606" sldId="494"/>
            <ac:spMk id="31" creationId="{7D2412B7-0288-48ED-8E02-B89EA5A2B98D}"/>
          </ac:spMkLst>
        </pc:spChg>
        <pc:spChg chg="del">
          <ac:chgData name="Rodney Barber" userId="41b0ae20145b1c3b" providerId="LiveId" clId="{23028C34-945C-42FE-BEBB-B1B95B61D1B5}" dt="2023-05-19T23:38:42.838" v="1729" actId="478"/>
          <ac:spMkLst>
            <pc:docMk/>
            <pc:sldMk cId="3085358606" sldId="494"/>
            <ac:spMk id="34" creationId="{33FBB6F8-204D-497C-97DE-E8A87C2B2E26}"/>
          </ac:spMkLst>
        </pc:spChg>
        <pc:graphicFrameChg chg="mod ord">
          <ac:chgData name="Rodney Barber" userId="41b0ae20145b1c3b" providerId="LiveId" clId="{23028C34-945C-42FE-BEBB-B1B95B61D1B5}" dt="2023-05-23T01:23:50.129" v="4912" actId="14100"/>
          <ac:graphicFrameMkLst>
            <pc:docMk/>
            <pc:sldMk cId="3085358606" sldId="494"/>
            <ac:graphicFrameMk id="18" creationId="{24E0A616-74C0-46DF-8E23-A8A5092A9376}"/>
          </ac:graphicFrameMkLst>
        </pc:graphicFrameChg>
        <pc:picChg chg="del">
          <ac:chgData name="Rodney Barber" userId="41b0ae20145b1c3b" providerId="LiveId" clId="{23028C34-945C-42FE-BEBB-B1B95B61D1B5}" dt="2023-05-19T23:36:59.375" v="1703" actId="478"/>
          <ac:picMkLst>
            <pc:docMk/>
            <pc:sldMk cId="3085358606" sldId="494"/>
            <ac:picMk id="3" creationId="{2F3A2FCC-4737-4217-91E8-5DB9F46C1FD6}"/>
          </ac:picMkLst>
        </pc:picChg>
        <pc:picChg chg="del">
          <ac:chgData name="Rodney Barber" userId="41b0ae20145b1c3b" providerId="LiveId" clId="{23028C34-945C-42FE-BEBB-B1B95B61D1B5}" dt="2023-05-19T23:37:00.766" v="1705" actId="478"/>
          <ac:picMkLst>
            <pc:docMk/>
            <pc:sldMk cId="3085358606" sldId="494"/>
            <ac:picMk id="13" creationId="{65F5EFCB-93F3-4FD0-A874-604A448FF027}"/>
          </ac:picMkLst>
        </pc:picChg>
        <pc:picChg chg="del">
          <ac:chgData name="Rodney Barber" userId="41b0ae20145b1c3b" providerId="LiveId" clId="{23028C34-945C-42FE-BEBB-B1B95B61D1B5}" dt="2023-05-19T23:37:00.129" v="1704" actId="478"/>
          <ac:picMkLst>
            <pc:docMk/>
            <pc:sldMk cId="3085358606" sldId="494"/>
            <ac:picMk id="17" creationId="{4903A8F8-6158-429F-83E7-A57133159291}"/>
          </ac:picMkLst>
        </pc:picChg>
        <pc:picChg chg="del">
          <ac:chgData name="Rodney Barber" userId="41b0ae20145b1c3b" providerId="LiveId" clId="{23028C34-945C-42FE-BEBB-B1B95B61D1B5}" dt="2023-05-19T23:37:02.459" v="1706" actId="478"/>
          <ac:picMkLst>
            <pc:docMk/>
            <pc:sldMk cId="3085358606" sldId="494"/>
            <ac:picMk id="21" creationId="{CF669605-E404-437F-988D-EA22E4660868}"/>
          </ac:picMkLst>
        </pc:picChg>
        <pc:picChg chg="del">
          <ac:chgData name="Rodney Barber" userId="41b0ae20145b1c3b" providerId="LiveId" clId="{23028C34-945C-42FE-BEBB-B1B95B61D1B5}" dt="2023-05-19T23:37:10.764" v="1708" actId="478"/>
          <ac:picMkLst>
            <pc:docMk/>
            <pc:sldMk cId="3085358606" sldId="494"/>
            <ac:picMk id="25" creationId="{D4DD07EC-7B27-4AC2-A48F-F8D417F024D7}"/>
          </ac:picMkLst>
        </pc:picChg>
        <pc:picChg chg="del">
          <ac:chgData name="Rodney Barber" userId="41b0ae20145b1c3b" providerId="LiveId" clId="{23028C34-945C-42FE-BEBB-B1B95B61D1B5}" dt="2023-05-19T23:37:13.382" v="1710" actId="478"/>
          <ac:picMkLst>
            <pc:docMk/>
            <pc:sldMk cId="3085358606" sldId="494"/>
            <ac:picMk id="29" creationId="{A4DFB81F-18BD-4C3B-B0CA-905E8F6F7ACD}"/>
          </ac:picMkLst>
        </pc:picChg>
        <pc:picChg chg="del">
          <ac:chgData name="Rodney Barber" userId="41b0ae20145b1c3b" providerId="LiveId" clId="{23028C34-945C-42FE-BEBB-B1B95B61D1B5}" dt="2023-05-19T23:37:11.661" v="1709" actId="478"/>
          <ac:picMkLst>
            <pc:docMk/>
            <pc:sldMk cId="3085358606" sldId="494"/>
            <ac:picMk id="30" creationId="{4182EDF5-7220-40AA-9BDF-3CA0D0818743}"/>
          </ac:picMkLst>
        </pc:picChg>
      </pc:sldChg>
      <pc:sldChg chg="delSp modSp mod">
        <pc:chgData name="Rodney Barber" userId="41b0ae20145b1c3b" providerId="LiveId" clId="{23028C34-945C-42FE-BEBB-B1B95B61D1B5}" dt="2023-05-22T23:25:53.070" v="4837" actId="20577"/>
        <pc:sldMkLst>
          <pc:docMk/>
          <pc:sldMk cId="1529503335" sldId="1195"/>
        </pc:sldMkLst>
        <pc:spChg chg="del">
          <ac:chgData name="Rodney Barber" userId="41b0ae20145b1c3b" providerId="LiveId" clId="{23028C34-945C-42FE-BEBB-B1B95B61D1B5}" dt="2023-05-19T20:06:09.759" v="77" actId="478"/>
          <ac:spMkLst>
            <pc:docMk/>
            <pc:sldMk cId="1529503335" sldId="1195"/>
            <ac:spMk id="3" creationId="{8287143C-9A31-0475-2AA6-C31B4B32D72A}"/>
          </ac:spMkLst>
        </pc:spChg>
        <pc:spChg chg="del">
          <ac:chgData name="Rodney Barber" userId="41b0ae20145b1c3b" providerId="LiveId" clId="{23028C34-945C-42FE-BEBB-B1B95B61D1B5}" dt="2023-05-19T20:06:13.835" v="78" actId="478"/>
          <ac:spMkLst>
            <pc:docMk/>
            <pc:sldMk cId="1529503335" sldId="1195"/>
            <ac:spMk id="4" creationId="{247469B8-3775-A68C-EFBC-F4D819A22A71}"/>
          </ac:spMkLst>
        </pc:spChg>
        <pc:spChg chg="del mod">
          <ac:chgData name="Rodney Barber" userId="41b0ae20145b1c3b" providerId="LiveId" clId="{23028C34-945C-42FE-BEBB-B1B95B61D1B5}" dt="2023-05-22T22:27:51.231" v="3025" actId="478"/>
          <ac:spMkLst>
            <pc:docMk/>
            <pc:sldMk cId="1529503335" sldId="1195"/>
            <ac:spMk id="4" creationId="{CEB626C8-7E74-05FC-7A8C-D181A2B49D19}"/>
          </ac:spMkLst>
        </pc:spChg>
        <pc:spChg chg="mod">
          <ac:chgData name="Rodney Barber" userId="41b0ae20145b1c3b" providerId="LiveId" clId="{23028C34-945C-42FE-BEBB-B1B95B61D1B5}" dt="2023-05-22T23:25:53.070" v="4837" actId="20577"/>
          <ac:spMkLst>
            <pc:docMk/>
            <pc:sldMk cId="1529503335" sldId="1195"/>
            <ac:spMk id="7" creationId="{BE7D2E09-CDAD-12CB-C6E6-4AF0634C2613}"/>
          </ac:spMkLst>
        </pc:spChg>
        <pc:spChg chg="del">
          <ac:chgData name="Rodney Barber" userId="41b0ae20145b1c3b" providerId="LiveId" clId="{23028C34-945C-42FE-BEBB-B1B95B61D1B5}" dt="2023-05-19T20:05:47.210" v="74" actId="478"/>
          <ac:spMkLst>
            <pc:docMk/>
            <pc:sldMk cId="1529503335" sldId="1195"/>
            <ac:spMk id="11" creationId="{39113805-5EEF-DAE4-DC81-858D0BE50984}"/>
          </ac:spMkLst>
        </pc:spChg>
        <pc:spChg chg="del">
          <ac:chgData name="Rodney Barber" userId="41b0ae20145b1c3b" providerId="LiveId" clId="{23028C34-945C-42FE-BEBB-B1B95B61D1B5}" dt="2023-05-19T20:05:50.767" v="76" actId="478"/>
          <ac:spMkLst>
            <pc:docMk/>
            <pc:sldMk cId="1529503335" sldId="1195"/>
            <ac:spMk id="12" creationId="{313D0B04-30FC-6290-DDA4-1C59D39155E2}"/>
          </ac:spMkLst>
        </pc:spChg>
        <pc:picChg chg="mod">
          <ac:chgData name="Rodney Barber" userId="41b0ae20145b1c3b" providerId="LiveId" clId="{23028C34-945C-42FE-BEBB-B1B95B61D1B5}" dt="2023-05-22T22:27:53.383" v="3026" actId="1076"/>
          <ac:picMkLst>
            <pc:docMk/>
            <pc:sldMk cId="1529503335" sldId="1195"/>
            <ac:picMk id="8" creationId="{9D855BA1-E1E0-3248-4B9A-2FE07D107AFE}"/>
          </ac:picMkLst>
        </pc:picChg>
        <pc:picChg chg="del">
          <ac:chgData name="Rodney Barber" userId="41b0ae20145b1c3b" providerId="LiveId" clId="{23028C34-945C-42FE-BEBB-B1B95B61D1B5}" dt="2023-05-19T20:05:48.453" v="75" actId="478"/>
          <ac:picMkLst>
            <pc:docMk/>
            <pc:sldMk cId="1529503335" sldId="1195"/>
            <ac:picMk id="10" creationId="{27EF0A4D-93F3-AE62-AF74-AF88BD0E0C88}"/>
          </ac:picMkLst>
        </pc:picChg>
      </pc:sldChg>
      <pc:sldChg chg="addSp delSp modSp add del mod">
        <pc:chgData name="Rodney Barber" userId="41b0ae20145b1c3b" providerId="LiveId" clId="{23028C34-945C-42FE-BEBB-B1B95B61D1B5}" dt="2023-05-23T01:18:04.367" v="4865" actId="47"/>
        <pc:sldMkLst>
          <pc:docMk/>
          <pc:sldMk cId="969539897" sldId="1196"/>
        </pc:sldMkLst>
        <pc:spChg chg="mod">
          <ac:chgData name="Rodney Barber" userId="41b0ae20145b1c3b" providerId="LiveId" clId="{23028C34-945C-42FE-BEBB-B1B95B61D1B5}" dt="2023-05-22T23:26:31.807" v="4850" actId="20577"/>
          <ac:spMkLst>
            <pc:docMk/>
            <pc:sldMk cId="969539897" sldId="1196"/>
            <ac:spMk id="7" creationId="{BE7D2E09-CDAD-12CB-C6E6-4AF0634C2613}"/>
          </ac:spMkLst>
        </pc:spChg>
        <pc:picChg chg="add mod">
          <ac:chgData name="Rodney Barber" userId="41b0ae20145b1c3b" providerId="LiveId" clId="{23028C34-945C-42FE-BEBB-B1B95B61D1B5}" dt="2023-05-22T22:32:33.612" v="3282" actId="14100"/>
          <ac:picMkLst>
            <pc:docMk/>
            <pc:sldMk cId="969539897" sldId="1196"/>
            <ac:picMk id="2" creationId="{8F20402F-F2C8-2A03-2E9B-EC54ADCB848A}"/>
          </ac:picMkLst>
        </pc:picChg>
        <pc:picChg chg="del">
          <ac:chgData name="Rodney Barber" userId="41b0ae20145b1c3b" providerId="LiveId" clId="{23028C34-945C-42FE-BEBB-B1B95B61D1B5}" dt="2023-05-19T20:07:06.605" v="86" actId="478"/>
          <ac:picMkLst>
            <pc:docMk/>
            <pc:sldMk cId="969539897" sldId="1196"/>
            <ac:picMk id="4" creationId="{30F35824-76E9-0A24-0494-4C2EED0E785B}"/>
          </ac:picMkLst>
        </pc:picChg>
        <pc:picChg chg="del">
          <ac:chgData name="Rodney Barber" userId="41b0ae20145b1c3b" providerId="LiveId" clId="{23028C34-945C-42FE-BEBB-B1B95B61D1B5}" dt="2023-05-19T20:07:05.393" v="85" actId="478"/>
          <ac:picMkLst>
            <pc:docMk/>
            <pc:sldMk cId="969539897" sldId="1196"/>
            <ac:picMk id="6" creationId="{ED057773-79EA-52CA-A6D7-FEE3D831984E}"/>
          </ac:picMkLst>
        </pc:picChg>
      </pc:sldChg>
      <pc:sldChg chg="del">
        <pc:chgData name="Rodney Barber" userId="41b0ae20145b1c3b" providerId="LiveId" clId="{23028C34-945C-42FE-BEBB-B1B95B61D1B5}" dt="2023-05-19T20:11:14.608" v="202" actId="47"/>
        <pc:sldMkLst>
          <pc:docMk/>
          <pc:sldMk cId="6324532" sldId="1198"/>
        </pc:sldMkLst>
      </pc:sldChg>
      <pc:sldChg chg="del">
        <pc:chgData name="Rodney Barber" userId="41b0ae20145b1c3b" providerId="LiveId" clId="{23028C34-945C-42FE-BEBB-B1B95B61D1B5}" dt="2023-05-19T20:11:15.321" v="203" actId="47"/>
        <pc:sldMkLst>
          <pc:docMk/>
          <pc:sldMk cId="1358470951" sldId="1199"/>
        </pc:sldMkLst>
      </pc:sldChg>
      <pc:sldChg chg="del">
        <pc:chgData name="Rodney Barber" userId="41b0ae20145b1c3b" providerId="LiveId" clId="{23028C34-945C-42FE-BEBB-B1B95B61D1B5}" dt="2023-05-19T20:11:18.702" v="204" actId="47"/>
        <pc:sldMkLst>
          <pc:docMk/>
          <pc:sldMk cId="2605363779" sldId="1200"/>
        </pc:sldMkLst>
      </pc:sldChg>
      <pc:sldChg chg="del">
        <pc:chgData name="Rodney Barber" userId="41b0ae20145b1c3b" providerId="LiveId" clId="{23028C34-945C-42FE-BEBB-B1B95B61D1B5}" dt="2023-05-19T20:11:19.689" v="205" actId="47"/>
        <pc:sldMkLst>
          <pc:docMk/>
          <pc:sldMk cId="936925077" sldId="1201"/>
        </pc:sldMkLst>
      </pc:sldChg>
      <pc:sldChg chg="del">
        <pc:chgData name="Rodney Barber" userId="41b0ae20145b1c3b" providerId="LiveId" clId="{23028C34-945C-42FE-BEBB-B1B95B61D1B5}" dt="2023-05-19T20:11:20.398" v="206" actId="47"/>
        <pc:sldMkLst>
          <pc:docMk/>
          <pc:sldMk cId="602610250" sldId="1202"/>
        </pc:sldMkLst>
      </pc:sldChg>
      <pc:sldChg chg="del">
        <pc:chgData name="Rodney Barber" userId="41b0ae20145b1c3b" providerId="LiveId" clId="{23028C34-945C-42FE-BEBB-B1B95B61D1B5}" dt="2023-05-19T20:11:10.621" v="197" actId="47"/>
        <pc:sldMkLst>
          <pc:docMk/>
          <pc:sldMk cId="3872670974" sldId="1737"/>
        </pc:sldMkLst>
      </pc:sldChg>
      <pc:sldChg chg="delSp modSp del mod delAnim">
        <pc:chgData name="Rodney Barber" userId="41b0ae20145b1c3b" providerId="LiveId" clId="{23028C34-945C-42FE-BEBB-B1B95B61D1B5}" dt="2023-05-23T08:29:34.596" v="5631" actId="47"/>
        <pc:sldMkLst>
          <pc:docMk/>
          <pc:sldMk cId="2069464835" sldId="1771"/>
        </pc:sldMkLst>
        <pc:picChg chg="del mod">
          <ac:chgData name="Rodney Barber" userId="41b0ae20145b1c3b" providerId="LiveId" clId="{23028C34-945C-42FE-BEBB-B1B95B61D1B5}" dt="2023-05-23T05:58:16.055" v="5224" actId="21"/>
          <ac:picMkLst>
            <pc:docMk/>
            <pc:sldMk cId="2069464835" sldId="1771"/>
            <ac:picMk id="9" creationId="{19DAD3BC-BA3C-DA99-CA12-35208E963AA8}"/>
          </ac:picMkLst>
        </pc:picChg>
        <pc:picChg chg="del mod">
          <ac:chgData name="Rodney Barber" userId="41b0ae20145b1c3b" providerId="LiveId" clId="{23028C34-945C-42FE-BEBB-B1B95B61D1B5}" dt="2023-05-23T05:58:10.186" v="5222" actId="21"/>
          <ac:picMkLst>
            <pc:docMk/>
            <pc:sldMk cId="2069464835" sldId="1771"/>
            <ac:picMk id="11" creationId="{10E2C180-98CB-E44B-2E4D-02ECC0658169}"/>
          </ac:picMkLst>
        </pc:picChg>
      </pc:sldChg>
      <pc:sldChg chg="del">
        <pc:chgData name="Rodney Barber" userId="41b0ae20145b1c3b" providerId="LiveId" clId="{23028C34-945C-42FE-BEBB-B1B95B61D1B5}" dt="2023-05-19T20:07:20.129" v="103" actId="47"/>
        <pc:sldMkLst>
          <pc:docMk/>
          <pc:sldMk cId="554228322" sldId="1822"/>
        </pc:sldMkLst>
      </pc:sldChg>
      <pc:sldChg chg="del">
        <pc:chgData name="Rodney Barber" userId="41b0ae20145b1c3b" providerId="LiveId" clId="{23028C34-945C-42FE-BEBB-B1B95B61D1B5}" dt="2023-05-19T20:11:11.717" v="198" actId="47"/>
        <pc:sldMkLst>
          <pc:docMk/>
          <pc:sldMk cId="1591188857" sldId="1825"/>
        </pc:sldMkLst>
      </pc:sldChg>
      <pc:sldChg chg="del">
        <pc:chgData name="Rodney Barber" userId="41b0ae20145b1c3b" providerId="LiveId" clId="{23028C34-945C-42FE-BEBB-B1B95B61D1B5}" dt="2023-05-19T20:11:12.786" v="199" actId="47"/>
        <pc:sldMkLst>
          <pc:docMk/>
          <pc:sldMk cId="2296100180" sldId="1826"/>
        </pc:sldMkLst>
      </pc:sldChg>
      <pc:sldChg chg="del">
        <pc:chgData name="Rodney Barber" userId="41b0ae20145b1c3b" providerId="LiveId" clId="{23028C34-945C-42FE-BEBB-B1B95B61D1B5}" dt="2023-05-19T20:11:13.232" v="200" actId="47"/>
        <pc:sldMkLst>
          <pc:docMk/>
          <pc:sldMk cId="2274865041" sldId="1827"/>
        </pc:sldMkLst>
      </pc:sldChg>
      <pc:sldChg chg="modSp del mod">
        <pc:chgData name="Rodney Barber" userId="41b0ae20145b1c3b" providerId="LiveId" clId="{23028C34-945C-42FE-BEBB-B1B95B61D1B5}" dt="2023-05-19T23:36:30.534" v="1699" actId="47"/>
        <pc:sldMkLst>
          <pc:docMk/>
          <pc:sldMk cId="4085176716" sldId="1829"/>
        </pc:sldMkLst>
        <pc:graphicFrameChg chg="mod modGraphic">
          <ac:chgData name="Rodney Barber" userId="41b0ae20145b1c3b" providerId="LiveId" clId="{23028C34-945C-42FE-BEBB-B1B95B61D1B5}" dt="2023-05-19T23:35:16.921" v="1676" actId="14100"/>
          <ac:graphicFrameMkLst>
            <pc:docMk/>
            <pc:sldMk cId="4085176716" sldId="1829"/>
            <ac:graphicFrameMk id="2" creationId="{1A840360-801A-404A-A84B-EFB981146583}"/>
          </ac:graphicFrameMkLst>
        </pc:graphicFrameChg>
      </pc:sldChg>
      <pc:sldChg chg="del">
        <pc:chgData name="Rodney Barber" userId="41b0ae20145b1c3b" providerId="LiveId" clId="{23028C34-945C-42FE-BEBB-B1B95B61D1B5}" dt="2023-05-19T20:11:13.936" v="201" actId="47"/>
        <pc:sldMkLst>
          <pc:docMk/>
          <pc:sldMk cId="2950926958" sldId="1831"/>
        </pc:sldMkLst>
      </pc:sldChg>
      <pc:sldChg chg="addSp delSp modSp new mod">
        <pc:chgData name="Rodney Barber" userId="41b0ae20145b1c3b" providerId="LiveId" clId="{23028C34-945C-42FE-BEBB-B1B95B61D1B5}" dt="2023-05-23T22:08:50.313" v="7067" actId="1076"/>
        <pc:sldMkLst>
          <pc:docMk/>
          <pc:sldMk cId="3361801192" sldId="1832"/>
        </pc:sldMkLst>
        <pc:spChg chg="mod">
          <ac:chgData name="Rodney Barber" userId="41b0ae20145b1c3b" providerId="LiveId" clId="{23028C34-945C-42FE-BEBB-B1B95B61D1B5}" dt="2023-05-19T20:05:05.204" v="60" actId="1076"/>
          <ac:spMkLst>
            <pc:docMk/>
            <pc:sldMk cId="3361801192" sldId="1832"/>
            <ac:spMk id="2" creationId="{6D179ED1-2879-98D2-107C-953ED2C956BA}"/>
          </ac:spMkLst>
        </pc:spChg>
        <pc:spChg chg="del">
          <ac:chgData name="Rodney Barber" userId="41b0ae20145b1c3b" providerId="LiveId" clId="{23028C34-945C-42FE-BEBB-B1B95B61D1B5}" dt="2023-05-19T20:04:36.018" v="48"/>
          <ac:spMkLst>
            <pc:docMk/>
            <pc:sldMk cId="3361801192" sldId="1832"/>
            <ac:spMk id="3" creationId="{2268FE73-B0AE-5453-2D9E-22E7E4E909D0}"/>
          </ac:spMkLst>
        </pc:spChg>
        <pc:spChg chg="add mod">
          <ac:chgData name="Rodney Barber" userId="41b0ae20145b1c3b" providerId="LiveId" clId="{23028C34-945C-42FE-BEBB-B1B95B61D1B5}" dt="2023-05-22T22:27:31.060" v="3024" actId="6549"/>
          <ac:spMkLst>
            <pc:docMk/>
            <pc:sldMk cId="3361801192" sldId="1832"/>
            <ac:spMk id="4" creationId="{97B87699-62C6-62E5-8A69-447ED0AAC983}"/>
          </ac:spMkLst>
        </pc:spChg>
        <pc:spChg chg="add mod">
          <ac:chgData name="Rodney Barber" userId="41b0ae20145b1c3b" providerId="LiveId" clId="{23028C34-945C-42FE-BEBB-B1B95B61D1B5}" dt="2023-05-23T22:08:50.313" v="7067" actId="1076"/>
          <ac:spMkLst>
            <pc:docMk/>
            <pc:sldMk cId="3361801192" sldId="1832"/>
            <ac:spMk id="6" creationId="{6127F6F8-AA36-80BE-34B7-9D8A564A31C9}"/>
          </ac:spMkLst>
        </pc:spChg>
        <pc:picChg chg="add mod">
          <ac:chgData name="Rodney Barber" userId="41b0ae20145b1c3b" providerId="LiveId" clId="{23028C34-945C-42FE-BEBB-B1B95B61D1B5}" dt="2023-05-19T20:05:02.489" v="59" actId="1076"/>
          <ac:picMkLst>
            <pc:docMk/>
            <pc:sldMk cId="3361801192" sldId="1832"/>
            <ac:picMk id="5" creationId="{61D338F5-E0CD-8969-756C-F7C21D586970}"/>
          </ac:picMkLst>
        </pc:picChg>
      </pc:sldChg>
      <pc:sldChg chg="new del">
        <pc:chgData name="Rodney Barber" userId="41b0ae20145b1c3b" providerId="LiveId" clId="{23028C34-945C-42FE-BEBB-B1B95B61D1B5}" dt="2023-05-19T20:08:23.711" v="107" actId="47"/>
        <pc:sldMkLst>
          <pc:docMk/>
          <pc:sldMk cId="62457635" sldId="1833"/>
        </pc:sldMkLst>
      </pc:sldChg>
      <pc:sldChg chg="new del">
        <pc:chgData name="Rodney Barber" userId="41b0ae20145b1c3b" providerId="LiveId" clId="{23028C34-945C-42FE-BEBB-B1B95B61D1B5}" dt="2023-05-19T20:08:16.914" v="105" actId="680"/>
        <pc:sldMkLst>
          <pc:docMk/>
          <pc:sldMk cId="2340290557" sldId="1833"/>
        </pc:sldMkLst>
      </pc:sldChg>
      <pc:sldChg chg="new del">
        <pc:chgData name="Rodney Barber" userId="41b0ae20145b1c3b" providerId="LiveId" clId="{23028C34-945C-42FE-BEBB-B1B95B61D1B5}" dt="2023-05-19T20:08:43.774" v="109" actId="680"/>
        <pc:sldMkLst>
          <pc:docMk/>
          <pc:sldMk cId="2924775536" sldId="1833"/>
        </pc:sldMkLst>
      </pc:sldChg>
      <pc:sldChg chg="addSp modSp new del mod modAnim">
        <pc:chgData name="Rodney Barber" userId="41b0ae20145b1c3b" providerId="LiveId" clId="{23028C34-945C-42FE-BEBB-B1B95B61D1B5}" dt="2023-05-23T01:20:07.325" v="4874" actId="47"/>
        <pc:sldMkLst>
          <pc:docMk/>
          <pc:sldMk cId="3415125397" sldId="1833"/>
        </pc:sldMkLst>
        <pc:spChg chg="mod">
          <ac:chgData name="Rodney Barber" userId="41b0ae20145b1c3b" providerId="LiveId" clId="{23028C34-945C-42FE-BEBB-B1B95B61D1B5}" dt="2023-05-19T23:48:32.915" v="2129" actId="108"/>
          <ac:spMkLst>
            <pc:docMk/>
            <pc:sldMk cId="3415125397" sldId="1833"/>
            <ac:spMk id="2" creationId="{39BE5044-472D-716A-FC6F-ADB4D6907B6F}"/>
          </ac:spMkLst>
        </pc:spChg>
        <pc:picChg chg="add mod">
          <ac:chgData name="Rodney Barber" userId="41b0ae20145b1c3b" providerId="LiveId" clId="{23028C34-945C-42FE-BEBB-B1B95B61D1B5}" dt="2023-05-19T23:48:37.303" v="2130" actId="1076"/>
          <ac:picMkLst>
            <pc:docMk/>
            <pc:sldMk cId="3415125397" sldId="1833"/>
            <ac:picMk id="3" creationId="{B43D9D30-5941-53AC-1C98-5C381346CB25}"/>
          </ac:picMkLst>
        </pc:picChg>
        <pc:picChg chg="add mod">
          <ac:chgData name="Rodney Barber" userId="41b0ae20145b1c3b" providerId="LiveId" clId="{23028C34-945C-42FE-BEBB-B1B95B61D1B5}" dt="2023-05-19T23:43:09.768" v="1942" actId="1076"/>
          <ac:picMkLst>
            <pc:docMk/>
            <pc:sldMk cId="3415125397" sldId="1833"/>
            <ac:picMk id="5" creationId="{B91F18ED-E569-5C5A-3C6E-47E62AFA7AA5}"/>
          </ac:picMkLst>
        </pc:picChg>
      </pc:sldChg>
      <pc:sldChg chg="delSp del mod delAnim">
        <pc:chgData name="Rodney Barber" userId="41b0ae20145b1c3b" providerId="LiveId" clId="{23028C34-945C-42FE-BEBB-B1B95B61D1B5}" dt="2023-05-19T20:17:57.943" v="397" actId="47"/>
        <pc:sldMkLst>
          <pc:docMk/>
          <pc:sldMk cId="2213839591" sldId="1846"/>
        </pc:sldMkLst>
        <pc:spChg chg="del">
          <ac:chgData name="Rodney Barber" userId="41b0ae20145b1c3b" providerId="LiveId" clId="{23028C34-945C-42FE-BEBB-B1B95B61D1B5}" dt="2023-05-19T20:16:12.516" v="318" actId="478"/>
          <ac:spMkLst>
            <pc:docMk/>
            <pc:sldMk cId="2213839591" sldId="1846"/>
            <ac:spMk id="2" creationId="{127F9C76-7CE6-B96A-2FA5-929395C9FB02}"/>
          </ac:spMkLst>
        </pc:spChg>
        <pc:spChg chg="del">
          <ac:chgData name="Rodney Barber" userId="41b0ae20145b1c3b" providerId="LiveId" clId="{23028C34-945C-42FE-BEBB-B1B95B61D1B5}" dt="2023-05-19T20:16:14.222" v="319" actId="478"/>
          <ac:spMkLst>
            <pc:docMk/>
            <pc:sldMk cId="2213839591" sldId="1846"/>
            <ac:spMk id="4" creationId="{595177FE-FB5F-6544-BF78-A9B8945B4FA1}"/>
          </ac:spMkLst>
        </pc:spChg>
        <pc:picChg chg="del">
          <ac:chgData name="Rodney Barber" userId="41b0ae20145b1c3b" providerId="LiveId" clId="{23028C34-945C-42FE-BEBB-B1B95B61D1B5}" dt="2023-05-19T20:17:01.418" v="378" actId="21"/>
          <ac:picMkLst>
            <pc:docMk/>
            <pc:sldMk cId="2213839591" sldId="1846"/>
            <ac:picMk id="5" creationId="{749C5825-FC4A-FA3E-A0A2-A5DC590F35EA}"/>
          </ac:picMkLst>
        </pc:picChg>
        <pc:picChg chg="del">
          <ac:chgData name="Rodney Barber" userId="41b0ae20145b1c3b" providerId="LiveId" clId="{23028C34-945C-42FE-BEBB-B1B95B61D1B5}" dt="2023-05-19T20:17:39.481" v="390" actId="21"/>
          <ac:picMkLst>
            <pc:docMk/>
            <pc:sldMk cId="2213839591" sldId="1846"/>
            <ac:picMk id="7" creationId="{00174E00-7EFE-1136-90FE-1EDB516E9CB8}"/>
          </ac:picMkLst>
        </pc:picChg>
        <pc:picChg chg="del">
          <ac:chgData name="Rodney Barber" userId="41b0ae20145b1c3b" providerId="LiveId" clId="{23028C34-945C-42FE-BEBB-B1B95B61D1B5}" dt="2023-05-19T20:17:21.896" v="383" actId="21"/>
          <ac:picMkLst>
            <pc:docMk/>
            <pc:sldMk cId="2213839591" sldId="1846"/>
            <ac:picMk id="9" creationId="{32A944D2-525C-2B22-208D-0A995349B82B}"/>
          </ac:picMkLst>
        </pc:picChg>
        <pc:picChg chg="del">
          <ac:chgData name="Rodney Barber" userId="41b0ae20145b1c3b" providerId="LiveId" clId="{23028C34-945C-42FE-BEBB-B1B95B61D1B5}" dt="2023-05-19T20:17:29.361" v="386" actId="21"/>
          <ac:picMkLst>
            <pc:docMk/>
            <pc:sldMk cId="2213839591" sldId="1846"/>
            <ac:picMk id="11" creationId="{E2D93F33-AE5D-5F0A-9934-06ABEDA0AD72}"/>
          </ac:picMkLst>
        </pc:picChg>
        <pc:picChg chg="del">
          <ac:chgData name="Rodney Barber" userId="41b0ae20145b1c3b" providerId="LiveId" clId="{23028C34-945C-42FE-BEBB-B1B95B61D1B5}" dt="2023-05-19T20:17:56.119" v="396" actId="21"/>
          <ac:picMkLst>
            <pc:docMk/>
            <pc:sldMk cId="2213839591" sldId="1846"/>
            <ac:picMk id="13" creationId="{6C1584D4-62C6-4F1B-EAB8-8F8E00A6BBA7}"/>
          </ac:picMkLst>
        </pc:picChg>
        <pc:picChg chg="del">
          <ac:chgData name="Rodney Barber" userId="41b0ae20145b1c3b" providerId="LiveId" clId="{23028C34-945C-42FE-BEBB-B1B95B61D1B5}" dt="2023-05-19T20:17:48.269" v="393" actId="21"/>
          <ac:picMkLst>
            <pc:docMk/>
            <pc:sldMk cId="2213839591" sldId="1846"/>
            <ac:picMk id="15" creationId="{D91ECA0E-F91F-B35F-10EE-4B70B2095A78}"/>
          </ac:picMkLst>
        </pc:picChg>
      </pc:sldChg>
      <pc:sldChg chg="delSp modSp del mod delAnim">
        <pc:chgData name="Rodney Barber" userId="41b0ae20145b1c3b" providerId="LiveId" clId="{23028C34-945C-42FE-BEBB-B1B95B61D1B5}" dt="2023-05-19T23:36:34.653" v="1701" actId="47"/>
        <pc:sldMkLst>
          <pc:docMk/>
          <pc:sldMk cId="4267684972" sldId="1847"/>
        </pc:sldMkLst>
        <pc:spChg chg="mod">
          <ac:chgData name="Rodney Barber" userId="41b0ae20145b1c3b" providerId="LiveId" clId="{23028C34-945C-42FE-BEBB-B1B95B61D1B5}" dt="2023-05-19T20:11:52.373" v="238" actId="20577"/>
          <ac:spMkLst>
            <pc:docMk/>
            <pc:sldMk cId="4267684972" sldId="1847"/>
            <ac:spMk id="2" creationId="{39BE5044-472D-716A-FC6F-ADB4D6907B6F}"/>
          </ac:spMkLst>
        </pc:spChg>
        <pc:picChg chg="del">
          <ac:chgData name="Rodney Barber" userId="41b0ae20145b1c3b" providerId="LiveId" clId="{23028C34-945C-42FE-BEBB-B1B95B61D1B5}" dt="2023-05-19T20:11:53.682" v="239" actId="478"/>
          <ac:picMkLst>
            <pc:docMk/>
            <pc:sldMk cId="4267684972" sldId="1847"/>
            <ac:picMk id="3" creationId="{B43D9D30-5941-53AC-1C98-5C381346CB25}"/>
          </ac:picMkLst>
        </pc:picChg>
      </pc:sldChg>
      <pc:sldChg chg="modSp new del mod">
        <pc:chgData name="Rodney Barber" userId="41b0ae20145b1c3b" providerId="LiveId" clId="{23028C34-945C-42FE-BEBB-B1B95B61D1B5}" dt="2023-05-19T20:14:08.122" v="258" actId="47"/>
        <pc:sldMkLst>
          <pc:docMk/>
          <pc:sldMk cId="881083953" sldId="1848"/>
        </pc:sldMkLst>
        <pc:spChg chg="mod">
          <ac:chgData name="Rodney Barber" userId="41b0ae20145b1c3b" providerId="LiveId" clId="{23028C34-945C-42FE-BEBB-B1B95B61D1B5}" dt="2023-05-19T20:13:44.490" v="255" actId="1076"/>
          <ac:spMkLst>
            <pc:docMk/>
            <pc:sldMk cId="881083953" sldId="1848"/>
            <ac:spMk id="2" creationId="{E10A36F6-A0E8-C14F-C803-52E47E4AC682}"/>
          </ac:spMkLst>
        </pc:spChg>
        <pc:spChg chg="mod">
          <ac:chgData name="Rodney Barber" userId="41b0ae20145b1c3b" providerId="LiveId" clId="{23028C34-945C-42FE-BEBB-B1B95B61D1B5}" dt="2023-05-19T20:13:47.674" v="256" actId="14100"/>
          <ac:spMkLst>
            <pc:docMk/>
            <pc:sldMk cId="881083953" sldId="1848"/>
            <ac:spMk id="3" creationId="{78F885F7-8E87-DABC-4C27-F9E1004FF880}"/>
          </ac:spMkLst>
        </pc:spChg>
        <pc:spChg chg="mod">
          <ac:chgData name="Rodney Barber" userId="41b0ae20145b1c3b" providerId="LiveId" clId="{23028C34-945C-42FE-BEBB-B1B95B61D1B5}" dt="2023-05-19T20:13:52.365" v="257" actId="14100"/>
          <ac:spMkLst>
            <pc:docMk/>
            <pc:sldMk cId="881083953" sldId="1848"/>
            <ac:spMk id="4" creationId="{C4BD4976-B366-95F9-7F56-8A857102BEAF}"/>
          </ac:spMkLst>
        </pc:spChg>
      </pc:sldChg>
      <pc:sldChg chg="del">
        <pc:chgData name="Rodney Barber" userId="41b0ae20145b1c3b" providerId="LiveId" clId="{23028C34-945C-42FE-BEBB-B1B95B61D1B5}" dt="2023-05-19T20:18:59.105" v="412" actId="47"/>
        <pc:sldMkLst>
          <pc:docMk/>
          <pc:sldMk cId="2231446013" sldId="1848"/>
        </pc:sldMkLst>
      </pc:sldChg>
      <pc:sldChg chg="addSp delSp modSp new mod">
        <pc:chgData name="Rodney Barber" userId="41b0ae20145b1c3b" providerId="LiveId" clId="{23028C34-945C-42FE-BEBB-B1B95B61D1B5}" dt="2023-05-23T22:11:26.404" v="7083" actId="6549"/>
        <pc:sldMkLst>
          <pc:docMk/>
          <pc:sldMk cId="2448054227" sldId="1849"/>
        </pc:sldMkLst>
        <pc:spChg chg="mod">
          <ac:chgData name="Rodney Barber" userId="41b0ae20145b1c3b" providerId="LiveId" clId="{23028C34-945C-42FE-BEBB-B1B95B61D1B5}" dt="2023-05-19T20:16:23.362" v="343" actId="20577"/>
          <ac:spMkLst>
            <pc:docMk/>
            <pc:sldMk cId="2448054227" sldId="1849"/>
            <ac:spMk id="2" creationId="{F5E0382F-448D-72FB-FE32-DD807CB677DE}"/>
          </ac:spMkLst>
        </pc:spChg>
        <pc:spChg chg="mod">
          <ac:chgData name="Rodney Barber" userId="41b0ae20145b1c3b" providerId="LiveId" clId="{23028C34-945C-42FE-BEBB-B1B95B61D1B5}" dt="2023-05-23T03:51:39.342" v="5058" actId="1076"/>
          <ac:spMkLst>
            <pc:docMk/>
            <pc:sldMk cId="2448054227" sldId="1849"/>
            <ac:spMk id="3" creationId="{67186650-5AA4-E3F2-ABAA-C8111DCC300D}"/>
          </ac:spMkLst>
        </pc:spChg>
        <pc:spChg chg="add del mod">
          <ac:chgData name="Rodney Barber" userId="41b0ae20145b1c3b" providerId="LiveId" clId="{23028C34-945C-42FE-BEBB-B1B95B61D1B5}" dt="2023-05-19T20:15:20.150" v="275" actId="478"/>
          <ac:spMkLst>
            <pc:docMk/>
            <pc:sldMk cId="2448054227" sldId="1849"/>
            <ac:spMk id="5" creationId="{3B0B15FD-2BC5-F896-5092-477EA81B63F7}"/>
          </ac:spMkLst>
        </pc:spChg>
        <pc:spChg chg="add mod">
          <ac:chgData name="Rodney Barber" userId="41b0ae20145b1c3b" providerId="LiveId" clId="{23028C34-945C-42FE-BEBB-B1B95B61D1B5}" dt="2023-05-23T22:11:26.404" v="7083" actId="6549"/>
          <ac:spMkLst>
            <pc:docMk/>
            <pc:sldMk cId="2448054227" sldId="1849"/>
            <ac:spMk id="6" creationId="{CDAB4CC7-8479-1866-E6A3-75B02F2870D6}"/>
          </ac:spMkLst>
        </pc:spChg>
        <pc:picChg chg="add mod">
          <ac:chgData name="Rodney Barber" userId="41b0ae20145b1c3b" providerId="LiveId" clId="{23028C34-945C-42FE-BEBB-B1B95B61D1B5}" dt="2023-05-23T03:51:44.898" v="5061" actId="1076"/>
          <ac:picMkLst>
            <pc:docMk/>
            <pc:sldMk cId="2448054227" sldId="1849"/>
            <ac:picMk id="5" creationId="{AAA7A34D-A513-1946-9312-58371D7CE540}"/>
          </ac:picMkLst>
        </pc:picChg>
      </pc:sldChg>
      <pc:sldChg chg="modSp new del mod">
        <pc:chgData name="Rodney Barber" userId="41b0ae20145b1c3b" providerId="LiveId" clId="{23028C34-945C-42FE-BEBB-B1B95B61D1B5}" dt="2023-05-19T20:16:57.942" v="377" actId="47"/>
        <pc:sldMkLst>
          <pc:docMk/>
          <pc:sldMk cId="3163332244" sldId="1850"/>
        </pc:sldMkLst>
        <pc:spChg chg="mod">
          <ac:chgData name="Rodney Barber" userId="41b0ae20145b1c3b" providerId="LiveId" clId="{23028C34-945C-42FE-BEBB-B1B95B61D1B5}" dt="2023-05-19T20:16:04.158" v="317" actId="6549"/>
          <ac:spMkLst>
            <pc:docMk/>
            <pc:sldMk cId="3163332244" sldId="1850"/>
            <ac:spMk id="2" creationId="{55689BC1-E2C3-5B73-7E72-208947132BAF}"/>
          </ac:spMkLst>
        </pc:spChg>
      </pc:sldChg>
      <pc:sldChg chg="addSp delSp modSp mod">
        <pc:chgData name="Rodney Barber" userId="41b0ae20145b1c3b" providerId="LiveId" clId="{23028C34-945C-42FE-BEBB-B1B95B61D1B5}" dt="2023-05-23T22:11:00.583" v="7068" actId="20577"/>
        <pc:sldMkLst>
          <pc:docMk/>
          <pc:sldMk cId="1192289903" sldId="1851"/>
        </pc:sldMkLst>
        <pc:spChg chg="mod">
          <ac:chgData name="Rodney Barber" userId="41b0ae20145b1c3b" providerId="LiveId" clId="{23028C34-945C-42FE-BEBB-B1B95B61D1B5}" dt="2023-05-23T22:11:00.583" v="7068" actId="20577"/>
          <ac:spMkLst>
            <pc:docMk/>
            <pc:sldMk cId="1192289903" sldId="1851"/>
            <ac:spMk id="7" creationId="{BE7D2E09-CDAD-12CB-C6E6-4AF0634C2613}"/>
          </ac:spMkLst>
        </pc:spChg>
        <pc:spChg chg="add mod">
          <ac:chgData name="Rodney Barber" userId="41b0ae20145b1c3b" providerId="LiveId" clId="{23028C34-945C-42FE-BEBB-B1B95B61D1B5}" dt="2023-05-22T23:02:54.911" v="4777" actId="1076"/>
          <ac:spMkLst>
            <pc:docMk/>
            <pc:sldMk cId="1192289903" sldId="1851"/>
            <ac:spMk id="8" creationId="{15F4230E-A77F-8077-6F34-F9621952E87A}"/>
          </ac:spMkLst>
        </pc:spChg>
        <pc:spChg chg="add mod">
          <ac:chgData name="Rodney Barber" userId="41b0ae20145b1c3b" providerId="LiveId" clId="{23028C34-945C-42FE-BEBB-B1B95B61D1B5}" dt="2023-05-22T23:02:49.813" v="4775" actId="1076"/>
          <ac:spMkLst>
            <pc:docMk/>
            <pc:sldMk cId="1192289903" sldId="1851"/>
            <ac:spMk id="11" creationId="{81B6FD88-8F0F-8727-DA75-9F209B9EC0FC}"/>
          </ac:spMkLst>
        </pc:spChg>
        <pc:spChg chg="add mod">
          <ac:chgData name="Rodney Barber" userId="41b0ae20145b1c3b" providerId="LiveId" clId="{23028C34-945C-42FE-BEBB-B1B95B61D1B5}" dt="2023-05-22T23:02:46.290" v="4774" actId="1076"/>
          <ac:spMkLst>
            <pc:docMk/>
            <pc:sldMk cId="1192289903" sldId="1851"/>
            <ac:spMk id="12" creationId="{CDC9DF7D-609F-1C25-ADE5-D35FE865AB62}"/>
          </ac:spMkLst>
        </pc:spChg>
        <pc:spChg chg="add mod">
          <ac:chgData name="Rodney Barber" userId="41b0ae20145b1c3b" providerId="LiveId" clId="{23028C34-945C-42FE-BEBB-B1B95B61D1B5}" dt="2023-05-22T23:03:01.397" v="4779" actId="1076"/>
          <ac:spMkLst>
            <pc:docMk/>
            <pc:sldMk cId="1192289903" sldId="1851"/>
            <ac:spMk id="14" creationId="{F793C977-9FAA-68B4-5BFD-5AD9A7ACF916}"/>
          </ac:spMkLst>
        </pc:spChg>
        <pc:spChg chg="add mod">
          <ac:chgData name="Rodney Barber" userId="41b0ae20145b1c3b" providerId="LiveId" clId="{23028C34-945C-42FE-BEBB-B1B95B61D1B5}" dt="2023-05-22T23:02:58.434" v="4778" actId="1076"/>
          <ac:spMkLst>
            <pc:docMk/>
            <pc:sldMk cId="1192289903" sldId="1851"/>
            <ac:spMk id="15" creationId="{851E68FB-EF2F-E363-5560-AB8537F89457}"/>
          </ac:spMkLst>
        </pc:spChg>
        <pc:spChg chg="add mod">
          <ac:chgData name="Rodney Barber" userId="41b0ae20145b1c3b" providerId="LiveId" clId="{23028C34-945C-42FE-BEBB-B1B95B61D1B5}" dt="2023-05-22T23:02:52.601" v="4776" actId="1076"/>
          <ac:spMkLst>
            <pc:docMk/>
            <pc:sldMk cId="1192289903" sldId="1851"/>
            <ac:spMk id="16" creationId="{087B6406-381B-71D4-BDB8-CB78FFE7A917}"/>
          </ac:spMkLst>
        </pc:spChg>
        <pc:picChg chg="add mod">
          <ac:chgData name="Rodney Barber" userId="41b0ae20145b1c3b" providerId="LiveId" clId="{23028C34-945C-42FE-BEBB-B1B95B61D1B5}" dt="2023-05-22T06:48:22.884" v="2691" actId="1076"/>
          <ac:picMkLst>
            <pc:docMk/>
            <pc:sldMk cId="1192289903" sldId="1851"/>
            <ac:picMk id="2" creationId="{0030B088-A22C-BD2E-335F-539004B609D2}"/>
          </ac:picMkLst>
        </pc:picChg>
        <pc:picChg chg="add mod">
          <ac:chgData name="Rodney Barber" userId="41b0ae20145b1c3b" providerId="LiveId" clId="{23028C34-945C-42FE-BEBB-B1B95B61D1B5}" dt="2023-05-22T06:48:19.037" v="2690" actId="1076"/>
          <ac:picMkLst>
            <pc:docMk/>
            <pc:sldMk cId="1192289903" sldId="1851"/>
            <ac:picMk id="3" creationId="{FF12B20F-05C1-888D-7C8A-6AA31EC36C56}"/>
          </ac:picMkLst>
        </pc:picChg>
        <pc:picChg chg="add mod">
          <ac:chgData name="Rodney Barber" userId="41b0ae20145b1c3b" providerId="LiveId" clId="{23028C34-945C-42FE-BEBB-B1B95B61D1B5}" dt="2023-05-22T06:48:31.389" v="2694" actId="1076"/>
          <ac:picMkLst>
            <pc:docMk/>
            <pc:sldMk cId="1192289903" sldId="1851"/>
            <ac:picMk id="4" creationId="{69F6D56D-847D-835D-F03C-27793A4182A9}"/>
          </ac:picMkLst>
        </pc:picChg>
        <pc:picChg chg="add mod">
          <ac:chgData name="Rodney Barber" userId="41b0ae20145b1c3b" providerId="LiveId" clId="{23028C34-945C-42FE-BEBB-B1B95B61D1B5}" dt="2023-05-22T06:48:34.028" v="2695" actId="1076"/>
          <ac:picMkLst>
            <pc:docMk/>
            <pc:sldMk cId="1192289903" sldId="1851"/>
            <ac:picMk id="5" creationId="{A18519ED-89AC-FAC7-4A83-568094EA5277}"/>
          </ac:picMkLst>
        </pc:picChg>
        <pc:picChg chg="add del mod">
          <ac:chgData name="Rodney Barber" userId="41b0ae20145b1c3b" providerId="LiveId" clId="{23028C34-945C-42FE-BEBB-B1B95B61D1B5}" dt="2023-05-19T21:46:13.336" v="514" actId="478"/>
          <ac:picMkLst>
            <pc:docMk/>
            <pc:sldMk cId="1192289903" sldId="1851"/>
            <ac:picMk id="6" creationId="{FBFC82B4-5BB8-0E93-BB14-90EC44CCC67D}"/>
          </ac:picMkLst>
        </pc:picChg>
        <pc:picChg chg="del">
          <ac:chgData name="Rodney Barber" userId="41b0ae20145b1c3b" providerId="LiveId" clId="{23028C34-945C-42FE-BEBB-B1B95B61D1B5}" dt="2023-05-19T20:16:43.967" v="344" actId="478"/>
          <ac:picMkLst>
            <pc:docMk/>
            <pc:sldMk cId="1192289903" sldId="1851"/>
            <ac:picMk id="8" creationId="{9D855BA1-E1E0-3248-4B9A-2FE07D107AFE}"/>
          </ac:picMkLst>
        </pc:picChg>
        <pc:picChg chg="add mod">
          <ac:chgData name="Rodney Barber" userId="41b0ae20145b1c3b" providerId="LiveId" clId="{23028C34-945C-42FE-BEBB-B1B95B61D1B5}" dt="2023-05-22T06:48:14.965" v="2689" actId="1076"/>
          <ac:picMkLst>
            <pc:docMk/>
            <pc:sldMk cId="1192289903" sldId="1851"/>
            <ac:picMk id="9" creationId="{58AFD423-0882-DCD8-CA22-E942EB3F739F}"/>
          </ac:picMkLst>
        </pc:picChg>
        <pc:picChg chg="add mod">
          <ac:chgData name="Rodney Barber" userId="41b0ae20145b1c3b" providerId="LiveId" clId="{23028C34-945C-42FE-BEBB-B1B95B61D1B5}" dt="2023-05-22T06:48:38.130" v="2696" actId="1076"/>
          <ac:picMkLst>
            <pc:docMk/>
            <pc:sldMk cId="1192289903" sldId="1851"/>
            <ac:picMk id="10" creationId="{AF35D8B6-EFAE-E982-1B48-5D1954B2685B}"/>
          </ac:picMkLst>
        </pc:picChg>
      </pc:sldChg>
      <pc:sldChg chg="addSp delSp modSp mod">
        <pc:chgData name="Rodney Barber" userId="41b0ae20145b1c3b" providerId="LiveId" clId="{23028C34-945C-42FE-BEBB-B1B95B61D1B5}" dt="2023-05-23T03:52:07.962" v="5065" actId="1076"/>
        <pc:sldMkLst>
          <pc:docMk/>
          <pc:sldMk cId="355497129" sldId="1852"/>
        </pc:sldMkLst>
        <pc:spChg chg="mod">
          <ac:chgData name="Rodney Barber" userId="41b0ae20145b1c3b" providerId="LiveId" clId="{23028C34-945C-42FE-BEBB-B1B95B61D1B5}" dt="2023-05-23T03:52:07.962" v="5065" actId="1076"/>
          <ac:spMkLst>
            <pc:docMk/>
            <pc:sldMk cId="355497129" sldId="1852"/>
            <ac:spMk id="3" creationId="{67186650-5AA4-E3F2-ABAA-C8111DCC300D}"/>
          </ac:spMkLst>
        </pc:spChg>
        <pc:spChg chg="add del mod">
          <ac:chgData name="Rodney Barber" userId="41b0ae20145b1c3b" providerId="LiveId" clId="{23028C34-945C-42FE-BEBB-B1B95B61D1B5}" dt="2023-05-19T23:19:05.442" v="966" actId="478"/>
          <ac:spMkLst>
            <pc:docMk/>
            <pc:sldMk cId="355497129" sldId="1852"/>
            <ac:spMk id="5" creationId="{4FC0C743-813A-44A0-B4AC-934BBD63CB42}"/>
          </ac:spMkLst>
        </pc:spChg>
        <pc:spChg chg="mod">
          <ac:chgData name="Rodney Barber" userId="41b0ae20145b1c3b" providerId="LiveId" clId="{23028C34-945C-42FE-BEBB-B1B95B61D1B5}" dt="2023-05-22T22:32:15.147" v="3280" actId="20577"/>
          <ac:spMkLst>
            <pc:docMk/>
            <pc:sldMk cId="355497129" sldId="1852"/>
            <ac:spMk id="6" creationId="{CDAB4CC7-8479-1866-E6A3-75B02F2870D6}"/>
          </ac:spMkLst>
        </pc:spChg>
        <pc:picChg chg="add mod">
          <ac:chgData name="Rodney Barber" userId="41b0ae20145b1c3b" providerId="LiveId" clId="{23028C34-945C-42FE-BEBB-B1B95B61D1B5}" dt="2023-05-23T03:51:53.293" v="5063"/>
          <ac:picMkLst>
            <pc:docMk/>
            <pc:sldMk cId="355497129" sldId="1852"/>
            <ac:picMk id="5" creationId="{DCA8ED3C-8ECA-4516-B15C-869821C4F9A6}"/>
          </ac:picMkLst>
        </pc:picChg>
      </pc:sldChg>
      <pc:sldChg chg="add del">
        <pc:chgData name="Rodney Barber" userId="41b0ae20145b1c3b" providerId="LiveId" clId="{23028C34-945C-42FE-BEBB-B1B95B61D1B5}" dt="2023-05-19T21:51:38.489" v="585" actId="47"/>
        <pc:sldMkLst>
          <pc:docMk/>
          <pc:sldMk cId="949877483" sldId="1853"/>
        </pc:sldMkLst>
      </pc:sldChg>
      <pc:sldChg chg="addSp modSp mod">
        <pc:chgData name="Rodney Barber" userId="41b0ae20145b1c3b" providerId="LiveId" clId="{23028C34-945C-42FE-BEBB-B1B95B61D1B5}" dt="2023-05-23T22:12:19.939" v="7101" actId="20577"/>
        <pc:sldMkLst>
          <pc:docMk/>
          <pc:sldMk cId="3437041068" sldId="1853"/>
        </pc:sldMkLst>
        <pc:spChg chg="mod">
          <ac:chgData name="Rodney Barber" userId="41b0ae20145b1c3b" providerId="LiveId" clId="{23028C34-945C-42FE-BEBB-B1B95B61D1B5}" dt="2023-05-23T03:52:14.637" v="5066" actId="1076"/>
          <ac:spMkLst>
            <pc:docMk/>
            <pc:sldMk cId="3437041068" sldId="1853"/>
            <ac:spMk id="3" creationId="{67186650-5AA4-E3F2-ABAA-C8111DCC300D}"/>
          </ac:spMkLst>
        </pc:spChg>
        <pc:spChg chg="mod">
          <ac:chgData name="Rodney Barber" userId="41b0ae20145b1c3b" providerId="LiveId" clId="{23028C34-945C-42FE-BEBB-B1B95B61D1B5}" dt="2023-05-23T22:12:19.939" v="7101" actId="20577"/>
          <ac:spMkLst>
            <pc:docMk/>
            <pc:sldMk cId="3437041068" sldId="1853"/>
            <ac:spMk id="6" creationId="{CDAB4CC7-8479-1866-E6A3-75B02F2870D6}"/>
          </ac:spMkLst>
        </pc:spChg>
        <pc:picChg chg="add mod">
          <ac:chgData name="Rodney Barber" userId="41b0ae20145b1c3b" providerId="LiveId" clId="{23028C34-945C-42FE-BEBB-B1B95B61D1B5}" dt="2023-05-23T03:52:18.020" v="5068" actId="1076"/>
          <ac:picMkLst>
            <pc:docMk/>
            <pc:sldMk cId="3437041068" sldId="1853"/>
            <ac:picMk id="5" creationId="{56B3845E-B9CA-BEFD-8CC6-F32CEB364CBF}"/>
          </ac:picMkLst>
        </pc:picChg>
      </pc:sldChg>
      <pc:sldChg chg="del">
        <pc:chgData name="Rodney Barber" userId="41b0ae20145b1c3b" providerId="LiveId" clId="{23028C34-945C-42FE-BEBB-B1B95B61D1B5}" dt="2023-05-19T23:36:32.183" v="1700" actId="47"/>
        <pc:sldMkLst>
          <pc:docMk/>
          <pc:sldMk cId="4193873726" sldId="1854"/>
        </pc:sldMkLst>
      </pc:sldChg>
      <pc:sldChg chg="addSp delSp modSp del mod ord delAnim">
        <pc:chgData name="Rodney Barber" userId="41b0ae20145b1c3b" providerId="LiveId" clId="{23028C34-945C-42FE-BEBB-B1B95B61D1B5}" dt="2023-05-22T22:59:41.829" v="4667" actId="47"/>
        <pc:sldMkLst>
          <pc:docMk/>
          <pc:sldMk cId="788116564" sldId="1855"/>
        </pc:sldMkLst>
        <pc:spChg chg="mod">
          <ac:chgData name="Rodney Barber" userId="41b0ae20145b1c3b" providerId="LiveId" clId="{23028C34-945C-42FE-BEBB-B1B95B61D1B5}" dt="2023-05-19T23:46:17.444" v="2060" actId="20577"/>
          <ac:spMkLst>
            <pc:docMk/>
            <pc:sldMk cId="788116564" sldId="1855"/>
            <ac:spMk id="2" creationId="{39BE5044-472D-716A-FC6F-ADB4D6907B6F}"/>
          </ac:spMkLst>
        </pc:spChg>
        <pc:graphicFrameChg chg="add mod modGraphic">
          <ac:chgData name="Rodney Barber" userId="41b0ae20145b1c3b" providerId="LiveId" clId="{23028C34-945C-42FE-BEBB-B1B95B61D1B5}" dt="2023-05-22T06:42:15.801" v="2582" actId="20577"/>
          <ac:graphicFrameMkLst>
            <pc:docMk/>
            <pc:sldMk cId="788116564" sldId="1855"/>
            <ac:graphicFrameMk id="4" creationId="{F342EC23-A44D-8176-66AB-73CBFECF5DB7}"/>
          </ac:graphicFrameMkLst>
        </pc:graphicFrameChg>
        <pc:picChg chg="del">
          <ac:chgData name="Rodney Barber" userId="41b0ae20145b1c3b" providerId="LiveId" clId="{23028C34-945C-42FE-BEBB-B1B95B61D1B5}" dt="2023-05-19T23:35:32.203" v="1686" actId="478"/>
          <ac:picMkLst>
            <pc:docMk/>
            <pc:sldMk cId="788116564" sldId="1855"/>
            <ac:picMk id="3" creationId="{B43D9D30-5941-53AC-1C98-5C381346CB25}"/>
          </ac:picMkLst>
        </pc:picChg>
      </pc:sldChg>
      <pc:sldChg chg="addSp modSp new mod">
        <pc:chgData name="Rodney Barber" userId="41b0ae20145b1c3b" providerId="LiveId" clId="{23028C34-945C-42FE-BEBB-B1B95B61D1B5}" dt="2023-05-19T23:43:55.900" v="1971" actId="1076"/>
        <pc:sldMkLst>
          <pc:docMk/>
          <pc:sldMk cId="676044811" sldId="1856"/>
        </pc:sldMkLst>
        <pc:spChg chg="add mod">
          <ac:chgData name="Rodney Barber" userId="41b0ae20145b1c3b" providerId="LiveId" clId="{23028C34-945C-42FE-BEBB-B1B95B61D1B5}" dt="2023-05-19T23:43:55.900" v="1971" actId="1076"/>
          <ac:spMkLst>
            <pc:docMk/>
            <pc:sldMk cId="676044811" sldId="1856"/>
            <ac:spMk id="3" creationId="{DB51D085-4F5E-8586-760B-ECA2099045B6}"/>
          </ac:spMkLst>
        </pc:spChg>
      </pc:sldChg>
      <pc:sldChg chg="addSp delSp modSp mod">
        <pc:chgData name="Rodney Barber" userId="41b0ae20145b1c3b" providerId="LiveId" clId="{23028C34-945C-42FE-BEBB-B1B95B61D1B5}" dt="2023-05-23T21:29:28.488" v="6694" actId="14100"/>
        <pc:sldMkLst>
          <pc:docMk/>
          <pc:sldMk cId="1784718317" sldId="1857"/>
        </pc:sldMkLst>
        <pc:spChg chg="mod">
          <ac:chgData name="Rodney Barber" userId="41b0ae20145b1c3b" providerId="LiveId" clId="{23028C34-945C-42FE-BEBB-B1B95B61D1B5}" dt="2023-05-23T21:12:54.735" v="6039" actId="20577"/>
          <ac:spMkLst>
            <pc:docMk/>
            <pc:sldMk cId="1784718317" sldId="1857"/>
            <ac:spMk id="2" creationId="{39BE5044-472D-716A-FC6F-ADB4D6907B6F}"/>
          </ac:spMkLst>
        </pc:spChg>
        <pc:spChg chg="del mod">
          <ac:chgData name="Rodney Barber" userId="41b0ae20145b1c3b" providerId="LiveId" clId="{23028C34-945C-42FE-BEBB-B1B95B61D1B5}" dt="2023-05-23T21:12:44.251" v="6033" actId="478"/>
          <ac:spMkLst>
            <pc:docMk/>
            <pc:sldMk cId="1784718317" sldId="1857"/>
            <ac:spMk id="5" creationId="{5110DAF9-EE5E-01AF-17BA-D6209CC25E29}"/>
          </ac:spMkLst>
        </pc:spChg>
        <pc:picChg chg="del mod ord">
          <ac:chgData name="Rodney Barber" userId="41b0ae20145b1c3b" providerId="LiveId" clId="{23028C34-945C-42FE-BEBB-B1B95B61D1B5}" dt="2023-05-23T21:29:21.334" v="6691" actId="478"/>
          <ac:picMkLst>
            <pc:docMk/>
            <pc:sldMk cId="1784718317" sldId="1857"/>
            <ac:picMk id="3" creationId="{AB499BC3-3228-3396-2DF5-90300AC3FC07}"/>
          </ac:picMkLst>
        </pc:picChg>
        <pc:picChg chg="add mod">
          <ac:chgData name="Rodney Barber" userId="41b0ae20145b1c3b" providerId="LiveId" clId="{23028C34-945C-42FE-BEBB-B1B95B61D1B5}" dt="2023-05-23T21:29:28.488" v="6694" actId="14100"/>
          <ac:picMkLst>
            <pc:docMk/>
            <pc:sldMk cId="1784718317" sldId="1857"/>
            <ac:picMk id="7" creationId="{DC609CE4-9E8A-7AD9-9B61-51A154FC3A17}"/>
          </ac:picMkLst>
        </pc:picChg>
      </pc:sldChg>
      <pc:sldChg chg="addSp modSp mod">
        <pc:chgData name="Rodney Barber" userId="41b0ae20145b1c3b" providerId="LiveId" clId="{23028C34-945C-42FE-BEBB-B1B95B61D1B5}" dt="2023-05-23T21:30:19.223" v="6712" actId="20577"/>
        <pc:sldMkLst>
          <pc:docMk/>
          <pc:sldMk cId="2058508142" sldId="1858"/>
        </pc:sldMkLst>
        <pc:spChg chg="mod">
          <ac:chgData name="Rodney Barber" userId="41b0ae20145b1c3b" providerId="LiveId" clId="{23028C34-945C-42FE-BEBB-B1B95B61D1B5}" dt="2023-05-23T21:30:19.223" v="6712" actId="20577"/>
          <ac:spMkLst>
            <pc:docMk/>
            <pc:sldMk cId="2058508142" sldId="1858"/>
            <ac:spMk id="3" creationId="{8400F612-2540-20FC-1D46-E7DAC03D0CF9}"/>
          </ac:spMkLst>
        </pc:spChg>
        <pc:picChg chg="add mod">
          <ac:chgData name="Rodney Barber" userId="41b0ae20145b1c3b" providerId="LiveId" clId="{23028C34-945C-42FE-BEBB-B1B95B61D1B5}" dt="2023-05-23T03:52:33.298" v="5072" actId="1076"/>
          <ac:picMkLst>
            <pc:docMk/>
            <pc:sldMk cId="2058508142" sldId="1858"/>
            <ac:picMk id="5" creationId="{B6BF8065-651F-E8BA-2CEC-DBCB8F3EB491}"/>
          </ac:picMkLst>
        </pc:picChg>
      </pc:sldChg>
      <pc:sldChg chg="addSp delSp modSp mod">
        <pc:chgData name="Rodney Barber" userId="41b0ae20145b1c3b" providerId="LiveId" clId="{23028C34-945C-42FE-BEBB-B1B95B61D1B5}" dt="2023-05-23T22:04:53.136" v="6957" actId="20577"/>
        <pc:sldMkLst>
          <pc:docMk/>
          <pc:sldMk cId="872906812" sldId="1859"/>
        </pc:sldMkLst>
        <pc:spChg chg="mod">
          <ac:chgData name="Rodney Barber" userId="41b0ae20145b1c3b" providerId="LiveId" clId="{23028C34-945C-42FE-BEBB-B1B95B61D1B5}" dt="2023-05-23T22:04:53.136" v="6957" actId="20577"/>
          <ac:spMkLst>
            <pc:docMk/>
            <pc:sldMk cId="872906812" sldId="1859"/>
            <ac:spMk id="2" creationId="{39BE5044-472D-716A-FC6F-ADB4D6907B6F}"/>
          </ac:spMkLst>
        </pc:spChg>
        <pc:graphicFrameChg chg="del">
          <ac:chgData name="Rodney Barber" userId="41b0ae20145b1c3b" providerId="LiveId" clId="{23028C34-945C-42FE-BEBB-B1B95B61D1B5}" dt="2023-05-22T22:33:37.437" v="3334" actId="478"/>
          <ac:graphicFrameMkLst>
            <pc:docMk/>
            <pc:sldMk cId="872906812" sldId="1859"/>
            <ac:graphicFrameMk id="4" creationId="{F342EC23-A44D-8176-66AB-73CBFECF5DB7}"/>
          </ac:graphicFrameMkLst>
        </pc:graphicFrameChg>
        <pc:graphicFrameChg chg="add mod modGraphic">
          <ac:chgData name="Rodney Barber" userId="41b0ae20145b1c3b" providerId="LiveId" clId="{23028C34-945C-42FE-BEBB-B1B95B61D1B5}" dt="2023-05-23T22:04:47.763" v="6941"/>
          <ac:graphicFrameMkLst>
            <pc:docMk/>
            <pc:sldMk cId="872906812" sldId="1859"/>
            <ac:graphicFrameMk id="5" creationId="{4533A253-4837-F8A8-D273-0C11235265B7}"/>
          </ac:graphicFrameMkLst>
        </pc:graphicFrameChg>
      </pc:sldChg>
      <pc:sldChg chg="addSp delSp modSp add del mod setBg delAnim modAnim">
        <pc:chgData name="Rodney Barber" userId="41b0ae20145b1c3b" providerId="LiveId" clId="{23028C34-945C-42FE-BEBB-B1B95B61D1B5}" dt="2023-05-23T22:13:10.492" v="7117" actId="6549"/>
        <pc:sldMkLst>
          <pc:docMk/>
          <pc:sldMk cId="200411548" sldId="1860"/>
        </pc:sldMkLst>
        <pc:spChg chg="add mod">
          <ac:chgData name="Rodney Barber" userId="41b0ae20145b1c3b" providerId="LiveId" clId="{23028C34-945C-42FE-BEBB-B1B95B61D1B5}" dt="2023-05-23T21:08:11.449" v="5850" actId="255"/>
          <ac:spMkLst>
            <pc:docMk/>
            <pc:sldMk cId="200411548" sldId="1860"/>
            <ac:spMk id="2" creationId="{78349EE2-11AB-B10F-2062-888C0AABB086}"/>
          </ac:spMkLst>
        </pc:spChg>
        <pc:spChg chg="del">
          <ac:chgData name="Rodney Barber" userId="41b0ae20145b1c3b" providerId="LiveId" clId="{23028C34-945C-42FE-BEBB-B1B95B61D1B5}" dt="2023-05-23T01:16:28.615" v="4852" actId="478"/>
          <ac:spMkLst>
            <pc:docMk/>
            <pc:sldMk cId="200411548" sldId="1860"/>
            <ac:spMk id="37" creationId="{00000000-0000-0000-0000-000000000000}"/>
          </ac:spMkLst>
        </pc:spChg>
        <pc:spChg chg="del">
          <ac:chgData name="Rodney Barber" userId="41b0ae20145b1c3b" providerId="LiveId" clId="{23028C34-945C-42FE-BEBB-B1B95B61D1B5}" dt="2023-05-23T01:16:41.854" v="4854" actId="478"/>
          <ac:spMkLst>
            <pc:docMk/>
            <pc:sldMk cId="200411548" sldId="1860"/>
            <ac:spMk id="3078" creationId="{00000000-0000-0000-0000-000000000000}"/>
          </ac:spMkLst>
        </pc:spChg>
        <pc:spChg chg="del">
          <ac:chgData name="Rodney Barber" userId="41b0ae20145b1c3b" providerId="LiveId" clId="{23028C34-945C-42FE-BEBB-B1B95B61D1B5}" dt="2023-05-23T01:16:25.527" v="4851" actId="478"/>
          <ac:spMkLst>
            <pc:docMk/>
            <pc:sldMk cId="200411548" sldId="1860"/>
            <ac:spMk id="3080" creationId="{00000000-0000-0000-0000-000000000000}"/>
          </ac:spMkLst>
        </pc:spChg>
        <pc:graphicFrameChg chg="mod modGraphic">
          <ac:chgData name="Rodney Barber" userId="41b0ae20145b1c3b" providerId="LiveId" clId="{23028C34-945C-42FE-BEBB-B1B95B61D1B5}" dt="2023-05-23T22:13:10.492" v="7117" actId="6549"/>
          <ac:graphicFrameMkLst>
            <pc:docMk/>
            <pc:sldMk cId="200411548" sldId="1860"/>
            <ac:graphicFrameMk id="3" creationId="{50664DB9-7294-1155-A773-9017BCC9FABE}"/>
          </ac:graphicFrameMkLst>
        </pc:graphicFrameChg>
        <pc:graphicFrameChg chg="mod modGraphic">
          <ac:chgData name="Rodney Barber" userId="41b0ae20145b1c3b" providerId="LiveId" clId="{23028C34-945C-42FE-BEBB-B1B95B61D1B5}" dt="2023-05-23T21:26:51.314" v="6683" actId="1076"/>
          <ac:graphicFrameMkLst>
            <pc:docMk/>
            <pc:sldMk cId="200411548" sldId="1860"/>
            <ac:graphicFrameMk id="4" creationId="{75DA7555-4A5C-1861-9DAA-B01712924EF0}"/>
          </ac:graphicFrameMkLst>
        </pc:graphicFrameChg>
        <pc:graphicFrameChg chg="modGraphic">
          <ac:chgData name="Rodney Barber" userId="41b0ae20145b1c3b" providerId="LiveId" clId="{23028C34-945C-42FE-BEBB-B1B95B61D1B5}" dt="2023-05-23T21:59:18.469" v="6834" actId="20577"/>
          <ac:graphicFrameMkLst>
            <pc:docMk/>
            <pc:sldMk cId="200411548" sldId="1860"/>
            <ac:graphicFrameMk id="7" creationId="{441A62A4-3703-4FE5-9C95-0BBBA750087D}"/>
          </ac:graphicFrameMkLst>
        </pc:graphicFrameChg>
        <pc:graphicFrameChg chg="del mod">
          <ac:chgData name="Rodney Barber" userId="41b0ae20145b1c3b" providerId="LiveId" clId="{23028C34-945C-42FE-BEBB-B1B95B61D1B5}" dt="2023-05-23T21:07:17.475" v="5794" actId="478"/>
          <ac:graphicFrameMkLst>
            <pc:docMk/>
            <pc:sldMk cId="200411548" sldId="1860"/>
            <ac:graphicFrameMk id="8" creationId="{2C954C4B-E6B0-9911-131A-B549041FB31C}"/>
          </ac:graphicFrameMkLst>
        </pc:graphicFrameChg>
        <pc:graphicFrameChg chg="mod modGraphic">
          <ac:chgData name="Rodney Barber" userId="41b0ae20145b1c3b" providerId="LiveId" clId="{23028C34-945C-42FE-BEBB-B1B95B61D1B5}" dt="2023-05-23T22:03:30.674" v="6868" actId="14734"/>
          <ac:graphicFrameMkLst>
            <pc:docMk/>
            <pc:sldMk cId="200411548" sldId="1860"/>
            <ac:graphicFrameMk id="38" creationId="{53B76386-DEC5-43F2-A4FF-90357C44DFC1}"/>
          </ac:graphicFrameMkLst>
        </pc:graphicFrameChg>
        <pc:graphicFrameChg chg="mod">
          <ac:chgData name="Rodney Barber" userId="41b0ae20145b1c3b" providerId="LiveId" clId="{23028C34-945C-42FE-BEBB-B1B95B61D1B5}" dt="2023-05-23T21:26:40.482" v="6680" actId="1076"/>
          <ac:graphicFrameMkLst>
            <pc:docMk/>
            <pc:sldMk cId="200411548" sldId="1860"/>
            <ac:graphicFrameMk id="39" creationId="{EE37FD63-727E-4F58-BED7-517B8DC4B7ED}"/>
          </ac:graphicFrameMkLst>
        </pc:graphicFrameChg>
        <pc:graphicFrameChg chg="mod modGraphic">
          <ac:chgData name="Rodney Barber" userId="41b0ae20145b1c3b" providerId="LiveId" clId="{23028C34-945C-42FE-BEBB-B1B95B61D1B5}" dt="2023-05-23T21:11:30.213" v="6020" actId="20577"/>
          <ac:graphicFrameMkLst>
            <pc:docMk/>
            <pc:sldMk cId="200411548" sldId="1860"/>
            <ac:graphicFrameMk id="43" creationId="{00000000-0000-0000-0000-000000000000}"/>
          </ac:graphicFrameMkLst>
        </pc:graphicFrameChg>
        <pc:graphicFrameChg chg="mod modGraphic">
          <ac:chgData name="Rodney Barber" userId="41b0ae20145b1c3b" providerId="LiveId" clId="{23028C34-945C-42FE-BEBB-B1B95B61D1B5}" dt="2023-05-23T21:26:47.254" v="6682" actId="1076"/>
          <ac:graphicFrameMkLst>
            <pc:docMk/>
            <pc:sldMk cId="200411548" sldId="1860"/>
            <ac:graphicFrameMk id="47" creationId="{00000000-0000-0000-0000-000000000000}"/>
          </ac:graphicFrameMkLst>
        </pc:graphicFrameChg>
      </pc:sldChg>
      <pc:sldChg chg="addSp delSp modSp del mod delAnim modAnim">
        <pc:chgData name="Rodney Barber" userId="41b0ae20145b1c3b" providerId="LiveId" clId="{23028C34-945C-42FE-BEBB-B1B95B61D1B5}" dt="2023-05-23T06:07:46.920" v="5563" actId="47"/>
        <pc:sldMkLst>
          <pc:docMk/>
          <pc:sldMk cId="3008922609" sldId="1861"/>
        </pc:sldMkLst>
        <pc:spChg chg="mod">
          <ac:chgData name="Rodney Barber" userId="41b0ae20145b1c3b" providerId="LiveId" clId="{23028C34-945C-42FE-BEBB-B1B95B61D1B5}" dt="2023-05-23T05:59:11.413" v="5285" actId="20577"/>
          <ac:spMkLst>
            <pc:docMk/>
            <pc:sldMk cId="3008922609" sldId="1861"/>
            <ac:spMk id="2" creationId="{39BE5044-472D-716A-FC6F-ADB4D6907B6F}"/>
          </ac:spMkLst>
        </pc:spChg>
        <pc:spChg chg="del">
          <ac:chgData name="Rodney Barber" userId="41b0ae20145b1c3b" providerId="LiveId" clId="{23028C34-945C-42FE-BEBB-B1B95B61D1B5}" dt="2023-05-23T05:58:06.024" v="5221" actId="478"/>
          <ac:spMkLst>
            <pc:docMk/>
            <pc:sldMk cId="3008922609" sldId="1861"/>
            <ac:spMk id="5" creationId="{5110DAF9-EE5E-01AF-17BA-D6209CC25E29}"/>
          </ac:spMkLst>
        </pc:spChg>
        <pc:spChg chg="add mod">
          <ac:chgData name="Rodney Barber" userId="41b0ae20145b1c3b" providerId="LiveId" clId="{23028C34-945C-42FE-BEBB-B1B95B61D1B5}" dt="2023-05-23T06:07:37.560" v="5561" actId="21"/>
          <ac:spMkLst>
            <pc:docMk/>
            <pc:sldMk cId="3008922609" sldId="1861"/>
            <ac:spMk id="8" creationId="{55BC3B14-5A74-86A0-3E0F-31D36E5EE4D1}"/>
          </ac:spMkLst>
        </pc:spChg>
        <pc:picChg chg="del">
          <ac:chgData name="Rodney Barber" userId="41b0ae20145b1c3b" providerId="LiveId" clId="{23028C34-945C-42FE-BEBB-B1B95B61D1B5}" dt="2023-05-23T05:57:52.227" v="5196" actId="478"/>
          <ac:picMkLst>
            <pc:docMk/>
            <pc:sldMk cId="3008922609" sldId="1861"/>
            <ac:picMk id="3" creationId="{AB499BC3-3228-3396-2DF5-90300AC3FC07}"/>
          </ac:picMkLst>
        </pc:picChg>
        <pc:picChg chg="add del mod">
          <ac:chgData name="Rodney Barber" userId="41b0ae20145b1c3b" providerId="LiveId" clId="{23028C34-945C-42FE-BEBB-B1B95B61D1B5}" dt="2023-05-23T06:03:08.242" v="5443" actId="478"/>
          <ac:picMkLst>
            <pc:docMk/>
            <pc:sldMk cId="3008922609" sldId="1861"/>
            <ac:picMk id="6" creationId="{81CD5D6D-1D3C-0F12-42A8-936409E26C09}"/>
          </ac:picMkLst>
        </pc:picChg>
        <pc:picChg chg="add del mod">
          <ac:chgData name="Rodney Barber" userId="41b0ae20145b1c3b" providerId="LiveId" clId="{23028C34-945C-42FE-BEBB-B1B95B61D1B5}" dt="2023-05-23T06:04:00.523" v="5468" actId="478"/>
          <ac:picMkLst>
            <pc:docMk/>
            <pc:sldMk cId="3008922609" sldId="1861"/>
            <ac:picMk id="7" creationId="{59562EE4-69E1-5B15-37BC-DAFC6DC48C84}"/>
          </ac:picMkLst>
        </pc:picChg>
        <pc:picChg chg="add del mod">
          <ac:chgData name="Rodney Barber" userId="41b0ae20145b1c3b" providerId="LiveId" clId="{23028C34-945C-42FE-BEBB-B1B95B61D1B5}" dt="2023-05-23T06:06:37.323" v="5549" actId="478"/>
          <ac:picMkLst>
            <pc:docMk/>
            <pc:sldMk cId="3008922609" sldId="1861"/>
            <ac:picMk id="10" creationId="{785536D3-37FD-DF7E-78CF-F15CBB5D80C6}"/>
          </ac:picMkLst>
        </pc:picChg>
        <pc:picChg chg="add mod">
          <ac:chgData name="Rodney Barber" userId="41b0ae20145b1c3b" providerId="LiveId" clId="{23028C34-945C-42FE-BEBB-B1B95B61D1B5}" dt="2023-05-23T06:06:43.873" v="5552" actId="1076"/>
          <ac:picMkLst>
            <pc:docMk/>
            <pc:sldMk cId="3008922609" sldId="1861"/>
            <ac:picMk id="12" creationId="{6333F547-5663-F483-55CA-D4E51DED6FD8}"/>
          </ac:picMkLst>
        </pc:picChg>
      </pc:sldChg>
      <pc:sldChg chg="addSp delSp modSp mod ord">
        <pc:chgData name="Rodney Barber" userId="41b0ae20145b1c3b" providerId="LiveId" clId="{23028C34-945C-42FE-BEBB-B1B95B61D1B5}" dt="2023-05-23T21:29:36.731" v="6696" actId="20577"/>
        <pc:sldMkLst>
          <pc:docMk/>
          <pc:sldMk cId="332879740" sldId="1862"/>
        </pc:sldMkLst>
        <pc:spChg chg="mod">
          <ac:chgData name="Rodney Barber" userId="41b0ae20145b1c3b" providerId="LiveId" clId="{23028C34-945C-42FE-BEBB-B1B95B61D1B5}" dt="2023-05-23T06:12:26.355" v="5620" actId="6549"/>
          <ac:spMkLst>
            <pc:docMk/>
            <pc:sldMk cId="332879740" sldId="1862"/>
            <ac:spMk id="2" creationId="{F5E0382F-448D-72FB-FE32-DD807CB677DE}"/>
          </ac:spMkLst>
        </pc:spChg>
        <pc:spChg chg="del">
          <ac:chgData name="Rodney Barber" userId="41b0ae20145b1c3b" providerId="LiveId" clId="{23028C34-945C-42FE-BEBB-B1B95B61D1B5}" dt="2023-05-23T06:07:10.051" v="5555" actId="478"/>
          <ac:spMkLst>
            <pc:docMk/>
            <pc:sldMk cId="332879740" sldId="1862"/>
            <ac:spMk id="3" creationId="{67186650-5AA4-E3F2-ABAA-C8111DCC300D}"/>
          </ac:spMkLst>
        </pc:spChg>
        <pc:spChg chg="mod">
          <ac:chgData name="Rodney Barber" userId="41b0ae20145b1c3b" providerId="LiveId" clId="{23028C34-945C-42FE-BEBB-B1B95B61D1B5}" dt="2023-05-23T21:29:36.731" v="6696" actId="20577"/>
          <ac:spMkLst>
            <pc:docMk/>
            <pc:sldMk cId="332879740" sldId="1862"/>
            <ac:spMk id="6" creationId="{CDAB4CC7-8479-1866-E6A3-75B02F2870D6}"/>
          </ac:spMkLst>
        </pc:spChg>
        <pc:spChg chg="add del mod">
          <ac:chgData name="Rodney Barber" userId="41b0ae20145b1c3b" providerId="LiveId" clId="{23028C34-945C-42FE-BEBB-B1B95B61D1B5}" dt="2023-05-23T06:07:19.671" v="5556" actId="478"/>
          <ac:spMkLst>
            <pc:docMk/>
            <pc:sldMk cId="332879740" sldId="1862"/>
            <ac:spMk id="8" creationId="{400E02A4-5BC6-A86D-679B-FE5355DEE0BC}"/>
          </ac:spMkLst>
        </pc:spChg>
        <pc:picChg chg="del">
          <ac:chgData name="Rodney Barber" userId="41b0ae20145b1c3b" providerId="LiveId" clId="{23028C34-945C-42FE-BEBB-B1B95B61D1B5}" dt="2023-05-23T06:07:20.927" v="5557" actId="478"/>
          <ac:picMkLst>
            <pc:docMk/>
            <pc:sldMk cId="332879740" sldId="1862"/>
            <ac:picMk id="5" creationId="{56B3845E-B9CA-BEFD-8CC6-F32CEB364CBF}"/>
          </ac:picMkLst>
        </pc:picChg>
        <pc:picChg chg="add mod">
          <ac:chgData name="Rodney Barber" userId="41b0ae20145b1c3b" providerId="LiveId" clId="{23028C34-945C-42FE-BEBB-B1B95B61D1B5}" dt="2023-05-23T06:12:31.907" v="5622" actId="1076"/>
          <ac:picMkLst>
            <pc:docMk/>
            <pc:sldMk cId="332879740" sldId="1862"/>
            <ac:picMk id="9" creationId="{9C3AB461-3BA6-5450-530C-AB1385E03A04}"/>
          </ac:picMkLst>
        </pc:picChg>
      </pc:sldChg>
      <pc:sldChg chg="addSp delSp modSp mod">
        <pc:chgData name="Rodney Barber" userId="41b0ae20145b1c3b" providerId="LiveId" clId="{23028C34-945C-42FE-BEBB-B1B95B61D1B5}" dt="2023-05-23T22:12:30.323" v="7105" actId="20577"/>
        <pc:sldMkLst>
          <pc:docMk/>
          <pc:sldMk cId="874539427" sldId="1863"/>
        </pc:sldMkLst>
        <pc:spChg chg="mod">
          <ac:chgData name="Rodney Barber" userId="41b0ae20145b1c3b" providerId="LiveId" clId="{23028C34-945C-42FE-BEBB-B1B95B61D1B5}" dt="2023-05-23T21:05:44.308" v="5719" actId="20577"/>
          <ac:spMkLst>
            <pc:docMk/>
            <pc:sldMk cId="874539427" sldId="1863"/>
            <ac:spMk id="2" creationId="{F5E0382F-448D-72FB-FE32-DD807CB677DE}"/>
          </ac:spMkLst>
        </pc:spChg>
        <pc:spChg chg="del mod">
          <ac:chgData name="Rodney Barber" userId="41b0ae20145b1c3b" providerId="LiveId" clId="{23028C34-945C-42FE-BEBB-B1B95B61D1B5}" dt="2023-05-23T21:31:15.563" v="6714" actId="478"/>
          <ac:spMkLst>
            <pc:docMk/>
            <pc:sldMk cId="874539427" sldId="1863"/>
            <ac:spMk id="3" creationId="{67186650-5AA4-E3F2-ABAA-C8111DCC300D}"/>
          </ac:spMkLst>
        </pc:spChg>
        <pc:spChg chg="mod">
          <ac:chgData name="Rodney Barber" userId="41b0ae20145b1c3b" providerId="LiveId" clId="{23028C34-945C-42FE-BEBB-B1B95B61D1B5}" dt="2023-05-23T21:21:12.496" v="6305" actId="6549"/>
          <ac:spMkLst>
            <pc:docMk/>
            <pc:sldMk cId="874539427" sldId="1863"/>
            <ac:spMk id="4" creationId="{1381DD3E-DE0D-6D8C-E19E-594798A7CD0D}"/>
          </ac:spMkLst>
        </pc:spChg>
        <pc:spChg chg="mod">
          <ac:chgData name="Rodney Barber" userId="41b0ae20145b1c3b" providerId="LiveId" clId="{23028C34-945C-42FE-BEBB-B1B95B61D1B5}" dt="2023-05-23T22:12:30.323" v="7105" actId="20577"/>
          <ac:spMkLst>
            <pc:docMk/>
            <pc:sldMk cId="874539427" sldId="1863"/>
            <ac:spMk id="6" creationId="{CDAB4CC7-8479-1866-E6A3-75B02F2870D6}"/>
          </ac:spMkLst>
        </pc:spChg>
        <pc:spChg chg="add del mod">
          <ac:chgData name="Rodney Barber" userId="41b0ae20145b1c3b" providerId="LiveId" clId="{23028C34-945C-42FE-BEBB-B1B95B61D1B5}" dt="2023-05-23T21:31:18.256" v="6715" actId="478"/>
          <ac:spMkLst>
            <pc:docMk/>
            <pc:sldMk cId="874539427" sldId="1863"/>
            <ac:spMk id="8" creationId="{4653E38B-B5C3-4848-7A2B-5E158CCE18BF}"/>
          </ac:spMkLst>
        </pc:spChg>
        <pc:spChg chg="add mod">
          <ac:chgData name="Rodney Barber" userId="41b0ae20145b1c3b" providerId="LiveId" clId="{23028C34-945C-42FE-BEBB-B1B95B61D1B5}" dt="2023-05-23T21:32:38.624" v="6811" actId="27636"/>
          <ac:spMkLst>
            <pc:docMk/>
            <pc:sldMk cId="874539427" sldId="1863"/>
            <ac:spMk id="9" creationId="{3FE80E4A-93F5-6510-525F-7D8EC8220C7B}"/>
          </ac:spMkLst>
        </pc:spChg>
      </pc:sldChg>
      <pc:sldMasterChg chg="addSldLayout delSldLayout">
        <pc:chgData name="Rodney Barber" userId="41b0ae20145b1c3b" providerId="LiveId" clId="{23028C34-945C-42FE-BEBB-B1B95B61D1B5}" dt="2023-05-23T01:17:45.023" v="4862" actId="47"/>
        <pc:sldMasterMkLst>
          <pc:docMk/>
          <pc:sldMasterMk cId="0" sldId="2147483648"/>
        </pc:sldMasterMkLst>
        <pc:sldLayoutChg chg="del">
          <pc:chgData name="Rodney Barber" userId="41b0ae20145b1c3b" providerId="LiveId" clId="{23028C34-945C-42FE-BEBB-B1B95B61D1B5}" dt="2023-05-19T20:14:08.122" v="258" actId="47"/>
          <pc:sldLayoutMkLst>
            <pc:docMk/>
            <pc:sldMasterMk cId="0" sldId="2147483648"/>
            <pc:sldLayoutMk cId="0" sldId="2147483652"/>
          </pc:sldLayoutMkLst>
        </pc:sldLayoutChg>
        <pc:sldLayoutChg chg="add del">
          <pc:chgData name="Rodney Barber" userId="41b0ae20145b1c3b" providerId="LiveId" clId="{23028C34-945C-42FE-BEBB-B1B95B61D1B5}" dt="2023-05-23T01:17:45.023" v="4862" actId="47"/>
          <pc:sldLayoutMkLst>
            <pc:docMk/>
            <pc:sldMasterMk cId="0" sldId="2147483648"/>
            <pc:sldLayoutMk cId="1418386688" sldId="2147483659"/>
          </pc:sldLayoutMkLst>
        </pc:sldLayoutChg>
        <pc:sldLayoutChg chg="del">
          <pc:chgData name="Rodney Barber" userId="41b0ae20145b1c3b" providerId="LiveId" clId="{23028C34-945C-42FE-BEBB-B1B95B61D1B5}" dt="2023-05-22T06:42:58.028" v="2583" actId="47"/>
          <pc:sldLayoutMkLst>
            <pc:docMk/>
            <pc:sldMasterMk cId="0" sldId="2147483648"/>
            <pc:sldLayoutMk cId="1988560716" sldId="2147483660"/>
          </pc:sldLayoutMkLst>
        </pc:sldLayoutChg>
        <pc:sldLayoutChg chg="del">
          <pc:chgData name="Rodney Barber" userId="41b0ae20145b1c3b" providerId="LiveId" clId="{23028C34-945C-42FE-BEBB-B1B95B61D1B5}" dt="2023-05-19T20:18:59.105" v="412" actId="47"/>
          <pc:sldLayoutMkLst>
            <pc:docMk/>
            <pc:sldMasterMk cId="0" sldId="2147483648"/>
            <pc:sldLayoutMk cId="4082340002" sldId="2147483660"/>
          </pc:sldLayoutMkLst>
        </pc:sldLayoutChg>
      </pc:sldMasterChg>
    </pc:docChg>
  </pc:docChgLst>
  <pc:docChgLst>
    <pc:chgData name="Rodney Barber" userId="41b0ae20145b1c3b" providerId="LiveId" clId="{F386E488-72EE-4C9D-B528-6E4FFE762755}"/>
    <pc:docChg chg="custSel modSld">
      <pc:chgData name="Rodney Barber" userId="41b0ae20145b1c3b" providerId="LiveId" clId="{F386E488-72EE-4C9D-B528-6E4FFE762755}" dt="2022-09-08T06:02:49.653" v="592" actId="20577"/>
      <pc:docMkLst>
        <pc:docMk/>
      </pc:docMkLst>
      <pc:sldChg chg="modSp mod">
        <pc:chgData name="Rodney Barber" userId="41b0ae20145b1c3b" providerId="LiveId" clId="{F386E488-72EE-4C9D-B528-6E4FFE762755}" dt="2022-09-08T05:20:42.871" v="522" actId="6549"/>
        <pc:sldMkLst>
          <pc:docMk/>
          <pc:sldMk cId="0" sldId="256"/>
        </pc:sldMkLst>
        <pc:spChg chg="mod">
          <ac:chgData name="Rodney Barber" userId="41b0ae20145b1c3b" providerId="LiveId" clId="{F386E488-72EE-4C9D-B528-6E4FFE762755}" dt="2022-09-08T05:20:42.871" v="522" actId="6549"/>
          <ac:spMkLst>
            <pc:docMk/>
            <pc:sldMk cId="0" sldId="256"/>
            <ac:spMk id="74" creationId="{00000000-0000-0000-0000-000000000000}"/>
          </ac:spMkLst>
        </pc:spChg>
      </pc:sldChg>
      <pc:sldChg chg="addSp modSp mod">
        <pc:chgData name="Rodney Barber" userId="41b0ae20145b1c3b" providerId="LiveId" clId="{F386E488-72EE-4C9D-B528-6E4FFE762755}" dt="2022-09-08T05:48:27.848" v="590" actId="113"/>
        <pc:sldMkLst>
          <pc:docMk/>
          <pc:sldMk cId="1658375456" sldId="272"/>
        </pc:sldMkLst>
        <pc:spChg chg="mod">
          <ac:chgData name="Rodney Barber" userId="41b0ae20145b1c3b" providerId="LiveId" clId="{F386E488-72EE-4C9D-B528-6E4FFE762755}" dt="2022-09-08T05:17:43.311" v="399" actId="1076"/>
          <ac:spMkLst>
            <pc:docMk/>
            <pc:sldMk cId="1658375456" sldId="272"/>
            <ac:spMk id="3" creationId="{994DD2DA-E07B-429E-6A48-C2643EEE7C15}"/>
          </ac:spMkLst>
        </pc:spChg>
        <pc:spChg chg="mod">
          <ac:chgData name="Rodney Barber" userId="41b0ae20145b1c3b" providerId="LiveId" clId="{F386E488-72EE-4C9D-B528-6E4FFE762755}" dt="2022-09-08T05:19:00.405" v="430" actId="1076"/>
          <ac:spMkLst>
            <pc:docMk/>
            <pc:sldMk cId="1658375456" sldId="272"/>
            <ac:spMk id="4" creationId="{AC01BC86-D2DF-4F46-03AE-609EF0623E9C}"/>
          </ac:spMkLst>
        </pc:spChg>
        <pc:spChg chg="mod">
          <ac:chgData name="Rodney Barber" userId="41b0ae20145b1c3b" providerId="LiveId" clId="{F386E488-72EE-4C9D-B528-6E4FFE762755}" dt="2022-09-08T05:17:36.140" v="397" actId="1076"/>
          <ac:spMkLst>
            <pc:docMk/>
            <pc:sldMk cId="1658375456" sldId="272"/>
            <ac:spMk id="5" creationId="{179111F0-CE51-4A4D-B7B4-793F387DB6F9}"/>
          </ac:spMkLst>
        </pc:spChg>
        <pc:spChg chg="mod">
          <ac:chgData name="Rodney Barber" userId="41b0ae20145b1c3b" providerId="LiveId" clId="{F386E488-72EE-4C9D-B528-6E4FFE762755}" dt="2022-09-08T05:17:46.483" v="400" actId="1076"/>
          <ac:spMkLst>
            <pc:docMk/>
            <pc:sldMk cId="1658375456" sldId="272"/>
            <ac:spMk id="7" creationId="{F2A2A332-2566-EBFE-0290-DD9169E078C9}"/>
          </ac:spMkLst>
        </pc:spChg>
        <pc:spChg chg="mod">
          <ac:chgData name="Rodney Barber" userId="41b0ae20145b1c3b" providerId="LiveId" clId="{F386E488-72EE-4C9D-B528-6E4FFE762755}" dt="2022-09-08T05:17:51.072" v="402" actId="20577"/>
          <ac:spMkLst>
            <pc:docMk/>
            <pc:sldMk cId="1658375456" sldId="272"/>
            <ac:spMk id="9" creationId="{914111C8-14F4-1C5B-D41E-B9138A488204}"/>
          </ac:spMkLst>
        </pc:spChg>
        <pc:spChg chg="add mod">
          <ac:chgData name="Rodney Barber" userId="41b0ae20145b1c3b" providerId="LiveId" clId="{F386E488-72EE-4C9D-B528-6E4FFE762755}" dt="2022-09-08T05:48:27.848" v="590" actId="113"/>
          <ac:spMkLst>
            <pc:docMk/>
            <pc:sldMk cId="1658375456" sldId="272"/>
            <ac:spMk id="10" creationId="{8D65E3E0-9A71-2A58-9819-8A0F8B34677D}"/>
          </ac:spMkLst>
        </pc:spChg>
      </pc:sldChg>
      <pc:sldChg chg="modSp mod">
        <pc:chgData name="Rodney Barber" userId="41b0ae20145b1c3b" providerId="LiveId" clId="{F386E488-72EE-4C9D-B528-6E4FFE762755}" dt="2022-09-08T06:02:49.653" v="592" actId="20577"/>
        <pc:sldMkLst>
          <pc:docMk/>
          <pc:sldMk cId="1301443042" sldId="500"/>
        </pc:sldMkLst>
        <pc:graphicFrameChg chg="mod modGraphic">
          <ac:chgData name="Rodney Barber" userId="41b0ae20145b1c3b" providerId="LiveId" clId="{F386E488-72EE-4C9D-B528-6E4FFE762755}" dt="2022-09-08T06:02:49.653" v="592" actId="20577"/>
          <ac:graphicFrameMkLst>
            <pc:docMk/>
            <pc:sldMk cId="1301443042" sldId="500"/>
            <ac:graphicFrameMk id="2" creationId="{20B15739-3512-ED8C-0FF5-B4775BE3AB17}"/>
          </ac:graphicFrameMkLst>
        </pc:graphicFrameChg>
      </pc:sldChg>
      <pc:sldChg chg="modSp mod">
        <pc:chgData name="Rodney Barber" userId="41b0ae20145b1c3b" providerId="LiveId" clId="{F386E488-72EE-4C9D-B528-6E4FFE762755}" dt="2022-09-08T05:13:50.350" v="266" actId="20577"/>
        <pc:sldMkLst>
          <pc:docMk/>
          <pc:sldMk cId="1839621237" sldId="503"/>
        </pc:sldMkLst>
        <pc:spChg chg="mod">
          <ac:chgData name="Rodney Barber" userId="41b0ae20145b1c3b" providerId="LiveId" clId="{F386E488-72EE-4C9D-B528-6E4FFE762755}" dt="2022-09-08T05:13:50.350" v="266" actId="20577"/>
          <ac:spMkLst>
            <pc:docMk/>
            <pc:sldMk cId="1839621237" sldId="503"/>
            <ac:spMk id="8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A8C5F-B10D-4A52-BE82-0E26BD5E3E6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NZ"/>
        </a:p>
      </dgm:t>
    </dgm:pt>
    <dgm:pt modelId="{B64B2EA8-3214-46D0-B419-BFAE55EED8EE}">
      <dgm:prSet phldrT="[Text]" custT="1"/>
      <dgm:spPr>
        <a:solidFill>
          <a:srgbClr val="62970B"/>
        </a:solidFill>
      </dgm:spPr>
      <dgm:t>
        <a:bodyPr/>
        <a:lstStyle/>
        <a:p>
          <a:r>
            <a:rPr lang="en-NZ" sz="1800" b="1" dirty="0">
              <a:solidFill>
                <a:schemeClr val="bg1"/>
              </a:solidFill>
            </a:rPr>
            <a:t>Residents and their families managing their own wellbeing </a:t>
          </a:r>
        </a:p>
      </dgm:t>
    </dgm:pt>
    <dgm:pt modelId="{3A0597E7-3F53-4C11-9ACD-19CD82328357}" type="parTrans" cxnId="{2C4E3AFD-3B3B-41E0-A887-076060B92EF6}">
      <dgm:prSet/>
      <dgm:spPr/>
      <dgm:t>
        <a:bodyPr/>
        <a:lstStyle/>
        <a:p>
          <a:endParaRPr lang="en-NZ"/>
        </a:p>
      </dgm:t>
    </dgm:pt>
    <dgm:pt modelId="{45614944-B6CB-4DB8-8C96-7933A89495E1}" type="sibTrans" cxnId="{2C4E3AFD-3B3B-41E0-A887-076060B92EF6}">
      <dgm:prSet/>
      <dgm:spPr/>
      <dgm:t>
        <a:bodyPr/>
        <a:lstStyle/>
        <a:p>
          <a:endParaRPr lang="en-NZ"/>
        </a:p>
      </dgm:t>
    </dgm:pt>
    <dgm:pt modelId="{D0C5BA4C-333A-44E6-8419-30E503B4B88F}">
      <dgm:prSet phldrT="[Text]" custT="1"/>
      <dgm:spPr>
        <a:solidFill>
          <a:srgbClr val="62970B"/>
        </a:solidFill>
        <a:ln w="50800">
          <a:solidFill>
            <a:schemeClr val="tx1"/>
          </a:solidFill>
        </a:ln>
      </dgm:spPr>
      <dgm:t>
        <a:bodyPr/>
        <a:lstStyle/>
        <a:p>
          <a:pPr algn="ctr">
            <a:spcAft>
              <a:spcPct val="35000"/>
            </a:spcAft>
            <a:buNone/>
          </a:pPr>
          <a:endParaRPr lang="en-NZ" sz="1200" dirty="0"/>
        </a:p>
        <a:p>
          <a:pPr algn="ctr">
            <a:spcAft>
              <a:spcPct val="35000"/>
            </a:spcAft>
            <a:buNone/>
          </a:pPr>
          <a:endParaRPr lang="en-NZ" sz="1200" dirty="0"/>
        </a:p>
        <a:p>
          <a:pPr algn="ctr">
            <a:spcAft>
              <a:spcPct val="35000"/>
            </a:spcAft>
            <a:buNone/>
          </a:pPr>
          <a:endParaRPr lang="en-NZ" sz="1800" b="1" dirty="0"/>
        </a:p>
        <a:p>
          <a:pPr algn="ctr">
            <a:spcAft>
              <a:spcPct val="35000"/>
            </a:spcAft>
            <a:buNone/>
          </a:pPr>
          <a:endParaRPr lang="en-NZ" sz="1800" b="1" dirty="0"/>
        </a:p>
        <a:p>
          <a:pPr algn="ctr">
            <a:spcAft>
              <a:spcPct val="35000"/>
            </a:spcAft>
            <a:buNone/>
          </a:pPr>
          <a:endParaRPr lang="en-NZ" sz="1800" b="1" dirty="0"/>
        </a:p>
        <a:p>
          <a:pPr algn="ctr">
            <a:spcAft>
              <a:spcPct val="35000"/>
            </a:spcAft>
            <a:buNone/>
          </a:pPr>
          <a:endParaRPr lang="en-NZ" sz="1800" b="1" dirty="0"/>
        </a:p>
        <a:p>
          <a:pPr algn="ctr">
            <a:spcAft>
              <a:spcPct val="35000"/>
            </a:spcAft>
            <a:buNone/>
          </a:pPr>
          <a:endParaRPr lang="en-NZ" sz="1800" b="1" dirty="0"/>
        </a:p>
        <a:p>
          <a:pPr algn="l">
            <a:spcAft>
              <a:spcPts val="0"/>
            </a:spcAft>
            <a:buFont typeface="Wingdings" panose="05000000000000000000" pitchFamily="2" charset="2"/>
            <a:buChar char="§"/>
          </a:pPr>
          <a:endParaRPr lang="en-AU" sz="1800" b="0" i="0" dirty="0"/>
        </a:p>
        <a:p>
          <a:pPr algn="l">
            <a:spcAft>
              <a:spcPts val="0"/>
            </a:spcAft>
            <a:buFont typeface="Wingdings" panose="05000000000000000000" pitchFamily="2" charset="2"/>
            <a:buChar char="§"/>
          </a:pPr>
          <a:endParaRPr lang="en-AU" sz="1800" b="0" i="0" dirty="0"/>
        </a:p>
        <a:p>
          <a:pPr algn="l">
            <a:spcAft>
              <a:spcPct val="35000"/>
            </a:spcAft>
            <a:buFont typeface="Wingdings" panose="05000000000000000000" pitchFamily="2" charset="2"/>
            <a:buChar char="§"/>
          </a:pPr>
          <a:endParaRPr lang="en-NZ" sz="1800" b="0" dirty="0"/>
        </a:p>
        <a:p>
          <a:pPr algn="l">
            <a:spcAft>
              <a:spcPct val="35000"/>
            </a:spcAft>
            <a:buFont typeface="Wingdings" panose="05000000000000000000" pitchFamily="2" charset="2"/>
            <a:buChar char="§"/>
          </a:pPr>
          <a:endParaRPr lang="en-NZ" sz="1800" b="0" dirty="0"/>
        </a:p>
        <a:p>
          <a:pPr algn="l">
            <a:spcAft>
              <a:spcPct val="35000"/>
            </a:spcAft>
            <a:buFont typeface="Wingdings" panose="05000000000000000000" pitchFamily="2" charset="2"/>
            <a:buChar char="§"/>
          </a:pPr>
          <a:endParaRPr lang="en-NZ" sz="1800" b="0" dirty="0"/>
        </a:p>
        <a:p>
          <a:pPr algn="l">
            <a:spcAft>
              <a:spcPct val="35000"/>
            </a:spcAft>
            <a:buFont typeface="Wingdings" panose="05000000000000000000" pitchFamily="2" charset="2"/>
            <a:buChar char="§"/>
          </a:pPr>
          <a:endParaRPr lang="en-NZ" sz="1800" b="0" dirty="0"/>
        </a:p>
        <a:p>
          <a:pPr algn="l">
            <a:spcAft>
              <a:spcPct val="35000"/>
            </a:spcAft>
            <a:buFont typeface="Wingdings" panose="05000000000000000000" pitchFamily="2" charset="2"/>
            <a:buChar char="§"/>
          </a:pPr>
          <a:endParaRPr lang="en-NZ" sz="1800" b="0" dirty="0"/>
        </a:p>
        <a:p>
          <a:pPr algn="l">
            <a:spcAft>
              <a:spcPct val="35000"/>
            </a:spcAft>
            <a:buFont typeface="Wingdings" panose="05000000000000000000" pitchFamily="2" charset="2"/>
            <a:buChar char="§"/>
          </a:pPr>
          <a:endParaRPr lang="en-NZ" sz="1800" b="0" dirty="0"/>
        </a:p>
      </dgm:t>
    </dgm:pt>
    <dgm:pt modelId="{4E1D8AA0-0156-4A50-AC72-C3CCC0604518}" type="parTrans" cxnId="{33B1682C-32D6-4F5F-8607-CBAAE8BB8776}">
      <dgm:prSet/>
      <dgm:spPr/>
      <dgm:t>
        <a:bodyPr/>
        <a:lstStyle/>
        <a:p>
          <a:endParaRPr lang="en-NZ"/>
        </a:p>
      </dgm:t>
    </dgm:pt>
    <dgm:pt modelId="{4BD34E5C-7333-4EF3-A874-CA5CB5F7C6DA}" type="sibTrans" cxnId="{33B1682C-32D6-4F5F-8607-CBAAE8BB8776}">
      <dgm:prSet/>
      <dgm:spPr/>
      <dgm:t>
        <a:bodyPr/>
        <a:lstStyle/>
        <a:p>
          <a:endParaRPr lang="en-NZ"/>
        </a:p>
      </dgm:t>
    </dgm:pt>
    <dgm:pt modelId="{FCC840AB-ACC1-4F9F-ADDC-EC89B14194C6}">
      <dgm:prSet phldrT="[Text]" custT="1"/>
      <dgm:spPr>
        <a:solidFill>
          <a:srgbClr val="62970B"/>
        </a:solidFill>
        <a:ln w="50800"/>
        <a:effectLst>
          <a:softEdge rad="0"/>
        </a:effectLst>
      </dgm:spPr>
      <dgm:t>
        <a:bodyPr/>
        <a:lstStyle/>
        <a:p>
          <a:pPr algn="ctr">
            <a:lnSpc>
              <a:spcPct val="90000"/>
            </a:lnSpc>
            <a:spcAft>
              <a:spcPct val="35000"/>
            </a:spcAft>
            <a:buNone/>
          </a:pPr>
          <a:endParaRPr lang="en-NZ" sz="1600" b="0" dirty="0"/>
        </a:p>
        <a:p>
          <a:pPr algn="ctr">
            <a:lnSpc>
              <a:spcPct val="90000"/>
            </a:lnSpc>
            <a:spcAft>
              <a:spcPct val="35000"/>
            </a:spcAft>
            <a:buNone/>
          </a:pPr>
          <a:endParaRPr lang="en-NZ" sz="1600" b="0" dirty="0"/>
        </a:p>
        <a:p>
          <a:pPr algn="ctr">
            <a:lnSpc>
              <a:spcPct val="90000"/>
            </a:lnSpc>
            <a:spcAft>
              <a:spcPct val="35000"/>
            </a:spcAft>
            <a:buNone/>
          </a:pPr>
          <a:endParaRPr lang="en-NZ" sz="1600" b="0" dirty="0"/>
        </a:p>
        <a:p>
          <a:pPr algn="ctr">
            <a:lnSpc>
              <a:spcPct val="90000"/>
            </a:lnSpc>
            <a:spcAft>
              <a:spcPct val="35000"/>
            </a:spcAft>
            <a:buNone/>
          </a:pPr>
          <a:endParaRPr lang="en-NZ" sz="1600" b="0" dirty="0"/>
        </a:p>
        <a:p>
          <a:pPr algn="ctr">
            <a:lnSpc>
              <a:spcPct val="90000"/>
            </a:lnSpc>
            <a:spcAft>
              <a:spcPct val="35000"/>
            </a:spcAft>
            <a:buNone/>
          </a:pPr>
          <a:endParaRPr lang="en-NZ" sz="1600" b="0" dirty="0"/>
        </a:p>
        <a:p>
          <a:pPr algn="ctr">
            <a:lnSpc>
              <a:spcPct val="90000"/>
            </a:lnSpc>
            <a:spcAft>
              <a:spcPct val="35000"/>
            </a:spcAft>
            <a:buNone/>
          </a:pPr>
          <a:r>
            <a:rPr lang="en-NZ" sz="1600" b="0" dirty="0"/>
            <a:t> </a:t>
          </a:r>
        </a:p>
        <a:p>
          <a:pPr algn="l">
            <a:lnSpc>
              <a:spcPct val="100000"/>
            </a:lnSpc>
            <a:spcAft>
              <a:spcPts val="0"/>
            </a:spcAft>
            <a:buFont typeface="+mj-lt"/>
            <a:buAutoNum type="arabicPeriod"/>
          </a:pPr>
          <a:r>
            <a:rPr lang="en-NZ" sz="1200" dirty="0"/>
            <a:t>                                                                                                                                                                                                                                                                                                                                                                                                         </a:t>
          </a:r>
        </a:p>
      </dgm:t>
    </dgm:pt>
    <dgm:pt modelId="{D51EA8AB-D0B2-44B6-9C9A-2C5BD0C2AAB0}" type="parTrans" cxnId="{2E9B4BEF-005A-46E2-A406-F447F8C9DA6F}">
      <dgm:prSet/>
      <dgm:spPr/>
      <dgm:t>
        <a:bodyPr/>
        <a:lstStyle/>
        <a:p>
          <a:endParaRPr lang="en-NZ"/>
        </a:p>
      </dgm:t>
    </dgm:pt>
    <dgm:pt modelId="{E91470D7-E454-46CE-BD0B-EC91427825F8}" type="sibTrans" cxnId="{2E9B4BEF-005A-46E2-A406-F447F8C9DA6F}">
      <dgm:prSet/>
      <dgm:spPr/>
      <dgm:t>
        <a:bodyPr/>
        <a:lstStyle/>
        <a:p>
          <a:endParaRPr lang="en-NZ"/>
        </a:p>
      </dgm:t>
    </dgm:pt>
    <dgm:pt modelId="{311FD460-2212-499C-A390-22E5F73B4EDE}">
      <dgm:prSet phldrT="[Text]" custT="1"/>
      <dgm:spPr>
        <a:solidFill>
          <a:srgbClr val="62970B"/>
        </a:solidFill>
        <a:ln w="50800"/>
      </dgm:spPr>
      <dgm:t>
        <a:bodyPr/>
        <a:lstStyle/>
        <a:p>
          <a:pPr algn="ctr"/>
          <a:endParaRPr lang="en-NZ" sz="1600" b="1" dirty="0"/>
        </a:p>
        <a:p>
          <a:pPr algn="ctr"/>
          <a:endParaRPr lang="en-NZ" sz="1600" b="1" dirty="0"/>
        </a:p>
        <a:p>
          <a:pPr algn="ctr"/>
          <a:endParaRPr lang="en-NZ" sz="1600" b="1" dirty="0"/>
        </a:p>
        <a:p>
          <a:pPr algn="ctr"/>
          <a:endParaRPr lang="en-NZ" sz="1600" b="1" dirty="0"/>
        </a:p>
        <a:p>
          <a:pPr algn="ctr"/>
          <a:endParaRPr lang="en-NZ" sz="1600" b="1" dirty="0"/>
        </a:p>
        <a:p>
          <a:pPr algn="ctr"/>
          <a:endParaRPr lang="en-NZ" sz="1600" b="1" dirty="0"/>
        </a:p>
        <a:p>
          <a:pPr algn="ctr"/>
          <a:endParaRPr lang="en-NZ" sz="1400" b="0" i="1" dirty="0"/>
        </a:p>
        <a:p>
          <a:pPr algn="ctr"/>
          <a:endParaRPr lang="en-NZ" sz="1400" dirty="0"/>
        </a:p>
        <a:p>
          <a:pPr algn="l"/>
          <a:endParaRPr lang="en-NZ" sz="1600" dirty="0"/>
        </a:p>
        <a:p>
          <a:pPr algn="ctr"/>
          <a:endParaRPr lang="en-NZ" sz="1600" dirty="0"/>
        </a:p>
        <a:p>
          <a:pPr algn="ctr"/>
          <a:endParaRPr lang="en-NZ" sz="1600" dirty="0"/>
        </a:p>
        <a:p>
          <a:pPr algn="l"/>
          <a:endParaRPr lang="en-NZ" sz="1600" b="0" i="1" dirty="0"/>
        </a:p>
        <a:p>
          <a:pPr algn="l"/>
          <a:endParaRPr lang="en-NZ" sz="1600" b="0" i="1" dirty="0"/>
        </a:p>
        <a:p>
          <a:pPr algn="l"/>
          <a:r>
            <a:rPr lang="en-NZ" sz="1600" b="0" dirty="0"/>
            <a:t> </a:t>
          </a:r>
        </a:p>
        <a:p>
          <a:pPr algn="l"/>
          <a:endParaRPr lang="en-NZ" sz="1600" b="0" dirty="0"/>
        </a:p>
        <a:p>
          <a:pPr algn="l"/>
          <a:endParaRPr lang="en-NZ" sz="1600" b="0" dirty="0"/>
        </a:p>
        <a:p>
          <a:pPr algn="ctr"/>
          <a:endParaRPr lang="en-NZ" sz="1600" b="0" dirty="0"/>
        </a:p>
        <a:p>
          <a:pPr algn="ctr"/>
          <a:endParaRPr lang="en-NZ" sz="1600" b="0" dirty="0"/>
        </a:p>
        <a:p>
          <a:pPr algn="ctr"/>
          <a:endParaRPr lang="en-NZ" sz="1600" b="0" dirty="0"/>
        </a:p>
        <a:p>
          <a:pPr algn="ctr"/>
          <a:endParaRPr lang="en-NZ" sz="1200" dirty="0"/>
        </a:p>
      </dgm:t>
    </dgm:pt>
    <dgm:pt modelId="{2D10ED4B-6232-4A80-9CC8-9B4996F97D8E}" type="parTrans" cxnId="{B4952F31-4924-4790-B424-3975B68A8769}">
      <dgm:prSet/>
      <dgm:spPr/>
      <dgm:t>
        <a:bodyPr/>
        <a:lstStyle/>
        <a:p>
          <a:endParaRPr lang="en-NZ"/>
        </a:p>
      </dgm:t>
    </dgm:pt>
    <dgm:pt modelId="{E6DA74E7-4A28-4B04-BF99-65F88F4B8DF9}" type="sibTrans" cxnId="{B4952F31-4924-4790-B424-3975B68A8769}">
      <dgm:prSet/>
      <dgm:spPr/>
      <dgm:t>
        <a:bodyPr/>
        <a:lstStyle/>
        <a:p>
          <a:endParaRPr lang="en-NZ"/>
        </a:p>
      </dgm:t>
    </dgm:pt>
    <dgm:pt modelId="{3591B084-C7D9-4AC9-8403-FFF373FDC113}">
      <dgm:prSet phldrT="[Text]" custT="1"/>
      <dgm:spPr>
        <a:solidFill>
          <a:srgbClr val="62970B"/>
        </a:solidFill>
        <a:ln w="50800">
          <a:solidFill>
            <a:schemeClr val="tx1"/>
          </a:solidFill>
        </a:ln>
      </dgm:spPr>
      <dgm:t>
        <a:bodyPr/>
        <a:lstStyle/>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0" i="1" dirty="0"/>
        </a:p>
        <a:p>
          <a:pPr algn="l">
            <a:spcAft>
              <a:spcPct val="35000"/>
            </a:spcAft>
            <a:buFont typeface="Arial" panose="020B0604020202020204" pitchFamily="34" charset="0"/>
            <a:buChar char="•"/>
          </a:pPr>
          <a:r>
            <a:rPr lang="en-NZ" sz="1600" b="1" i="1" dirty="0"/>
            <a:t>  </a:t>
          </a:r>
        </a:p>
        <a:p>
          <a:pPr algn="l">
            <a:spcAft>
              <a:spcPct val="35000"/>
            </a:spcAft>
            <a:buFont typeface="Arial" panose="020B0604020202020204" pitchFamily="34" charset="0"/>
            <a:buChar char="•"/>
          </a:pPr>
          <a:r>
            <a:rPr lang="en-NZ" sz="1600" b="1" i="1" dirty="0"/>
            <a:t>   </a:t>
          </a:r>
          <a:r>
            <a:rPr lang="en-NZ" sz="1400" b="0" i="0" dirty="0"/>
            <a:t> </a:t>
          </a:r>
        </a:p>
        <a:p>
          <a:pPr algn="l">
            <a:spcAft>
              <a:spcPct val="35000"/>
            </a:spcAft>
            <a:buNone/>
          </a:pPr>
          <a:endParaRPr lang="en-NZ" sz="1600" b="0" i="0" dirty="0"/>
        </a:p>
        <a:p>
          <a:pPr algn="l">
            <a:spcAft>
              <a:spcPct val="35000"/>
            </a:spcAft>
            <a:buNone/>
          </a:pPr>
          <a:endParaRPr lang="en-NZ" sz="1600" b="0"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r>
            <a:rPr lang="en-NZ" sz="1600" b="1" i="0" dirty="0"/>
            <a:t> </a:t>
          </a:r>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1" i="0" dirty="0"/>
        </a:p>
        <a:p>
          <a:pPr algn="ctr">
            <a:spcAft>
              <a:spcPct val="35000"/>
            </a:spcAft>
            <a:buNone/>
          </a:pPr>
          <a:endParaRPr lang="en-NZ" sz="1600" b="0" i="0" dirty="0"/>
        </a:p>
        <a:p>
          <a:pPr algn="ctr">
            <a:spcAft>
              <a:spcPct val="35000"/>
            </a:spcAft>
            <a:buNone/>
          </a:pPr>
          <a:endParaRPr lang="en-NZ" sz="1600" b="0" i="0" dirty="0"/>
        </a:p>
        <a:p>
          <a:pPr algn="ctr">
            <a:spcAft>
              <a:spcPct val="35000"/>
            </a:spcAft>
            <a:buNone/>
          </a:pPr>
          <a:endParaRPr lang="en-NZ" sz="1600" b="0" i="0" dirty="0"/>
        </a:p>
        <a:p>
          <a:pPr algn="ctr">
            <a:spcAft>
              <a:spcPct val="35000"/>
            </a:spcAft>
            <a:buNone/>
          </a:pPr>
          <a:endParaRPr lang="en-NZ" sz="1600" b="0" i="0" dirty="0"/>
        </a:p>
        <a:p>
          <a:pPr algn="ctr">
            <a:spcAft>
              <a:spcPct val="35000"/>
            </a:spcAft>
            <a:buNone/>
          </a:pPr>
          <a:endParaRPr lang="en-NZ" sz="1800" b="0" i="1" dirty="0"/>
        </a:p>
        <a:p>
          <a:pPr algn="ctr">
            <a:spcAft>
              <a:spcPct val="35000"/>
            </a:spcAft>
            <a:buNone/>
          </a:pPr>
          <a:endParaRPr lang="en-NZ" sz="1800" b="0" i="1" dirty="0"/>
        </a:p>
        <a:p>
          <a:pPr algn="ctr">
            <a:spcAft>
              <a:spcPct val="35000"/>
            </a:spcAft>
            <a:buNone/>
          </a:pPr>
          <a:endParaRPr lang="en-NZ" sz="1800" b="0" i="1" dirty="0"/>
        </a:p>
        <a:p>
          <a:pPr algn="ctr">
            <a:spcAft>
              <a:spcPct val="35000"/>
            </a:spcAft>
            <a:buNone/>
          </a:pPr>
          <a:endParaRPr lang="en-NZ" sz="1800" b="0" i="1" dirty="0"/>
        </a:p>
        <a:p>
          <a:pPr algn="ctr">
            <a:spcAft>
              <a:spcPct val="35000"/>
            </a:spcAft>
            <a:buNone/>
          </a:pPr>
          <a:endParaRPr lang="en-NZ" sz="16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dirty="0"/>
        </a:p>
        <a:p>
          <a:pPr algn="ctr">
            <a:spcAft>
              <a:spcPct val="35000"/>
            </a:spcAft>
            <a:buNone/>
          </a:pPr>
          <a:endParaRPr lang="en-NZ" sz="1800" b="0" i="1" dirty="0"/>
        </a:p>
        <a:p>
          <a:pPr algn="ctr">
            <a:spcAft>
              <a:spcPct val="35000"/>
            </a:spcAft>
            <a:buNone/>
          </a:pPr>
          <a:endParaRPr lang="en-NZ" sz="1800" b="0" i="1" dirty="0"/>
        </a:p>
        <a:p>
          <a:pPr algn="ctr">
            <a:spcAft>
              <a:spcPct val="35000"/>
            </a:spcAft>
            <a:buNone/>
          </a:pPr>
          <a:endParaRPr lang="en-NZ" sz="1200" b="1" i="1" dirty="0"/>
        </a:p>
      </dgm:t>
    </dgm:pt>
    <dgm:pt modelId="{8CF61B8B-5BB3-47D7-BF1B-F4E1A4C511B7}" type="parTrans" cxnId="{15E98874-1A6E-4479-8DF1-02036AFF94A8}">
      <dgm:prSet/>
      <dgm:spPr/>
      <dgm:t>
        <a:bodyPr/>
        <a:lstStyle/>
        <a:p>
          <a:endParaRPr lang="en-NZ"/>
        </a:p>
      </dgm:t>
    </dgm:pt>
    <dgm:pt modelId="{D07CBBEB-81B4-4D36-A2B7-82C115C63F16}" type="sibTrans" cxnId="{15E98874-1A6E-4479-8DF1-02036AFF94A8}">
      <dgm:prSet/>
      <dgm:spPr/>
      <dgm:t>
        <a:bodyPr/>
        <a:lstStyle/>
        <a:p>
          <a:endParaRPr lang="en-NZ"/>
        </a:p>
      </dgm:t>
    </dgm:pt>
    <dgm:pt modelId="{3C349AAC-0984-418E-8CEE-836B41DD698F}" type="pres">
      <dgm:prSet presAssocID="{84FA8C5F-B10D-4A52-BE82-0E26BD5E3E64}" presName="diagram" presStyleCnt="0">
        <dgm:presLayoutVars>
          <dgm:chMax val="1"/>
          <dgm:dir/>
          <dgm:animLvl val="ctr"/>
          <dgm:resizeHandles val="exact"/>
        </dgm:presLayoutVars>
      </dgm:prSet>
      <dgm:spPr/>
    </dgm:pt>
    <dgm:pt modelId="{6E070867-E184-44AF-952F-457AE250AEDA}" type="pres">
      <dgm:prSet presAssocID="{84FA8C5F-B10D-4A52-BE82-0E26BD5E3E64}" presName="matrix" presStyleCnt="0"/>
      <dgm:spPr/>
    </dgm:pt>
    <dgm:pt modelId="{38D2A1E0-08FF-4263-AC8D-AD1701DF5439}" type="pres">
      <dgm:prSet presAssocID="{84FA8C5F-B10D-4A52-BE82-0E26BD5E3E64}" presName="tile1" presStyleLbl="node1" presStyleIdx="0" presStyleCnt="4" custScaleX="99685" custLinFactNeighborX="491" custLinFactNeighborY="974"/>
      <dgm:spPr/>
    </dgm:pt>
    <dgm:pt modelId="{1FDDF9FF-CBF9-418C-8BB3-D115BCA38D0F}" type="pres">
      <dgm:prSet presAssocID="{84FA8C5F-B10D-4A52-BE82-0E26BD5E3E64}" presName="tile1text" presStyleLbl="node1" presStyleIdx="0" presStyleCnt="4">
        <dgm:presLayoutVars>
          <dgm:chMax val="0"/>
          <dgm:chPref val="0"/>
          <dgm:bulletEnabled val="1"/>
        </dgm:presLayoutVars>
      </dgm:prSet>
      <dgm:spPr/>
    </dgm:pt>
    <dgm:pt modelId="{0B0CB86E-47FE-43D7-B3EE-F806A89E8868}" type="pres">
      <dgm:prSet presAssocID="{84FA8C5F-B10D-4A52-BE82-0E26BD5E3E64}" presName="tile2" presStyleLbl="node1" presStyleIdx="1" presStyleCnt="4" custAng="0" custLinFactNeighborX="-877" custLinFactNeighborY="2433"/>
      <dgm:spPr/>
    </dgm:pt>
    <dgm:pt modelId="{0B1608B4-8047-4E0E-B0D4-E4FE0AC67F24}" type="pres">
      <dgm:prSet presAssocID="{84FA8C5F-B10D-4A52-BE82-0E26BD5E3E64}" presName="tile2text" presStyleLbl="node1" presStyleIdx="1" presStyleCnt="4">
        <dgm:presLayoutVars>
          <dgm:chMax val="0"/>
          <dgm:chPref val="0"/>
          <dgm:bulletEnabled val="1"/>
        </dgm:presLayoutVars>
      </dgm:prSet>
      <dgm:spPr/>
    </dgm:pt>
    <dgm:pt modelId="{584C44CD-706A-46D1-A049-E2F632D359D3}" type="pres">
      <dgm:prSet presAssocID="{84FA8C5F-B10D-4A52-BE82-0E26BD5E3E64}" presName="tile3" presStyleLbl="node1" presStyleIdx="2" presStyleCnt="4" custScaleX="95825" custLinFactNeighborX="-200" custLinFactNeighborY="796"/>
      <dgm:spPr/>
    </dgm:pt>
    <dgm:pt modelId="{E504CA6F-A294-4D58-8B95-EA0E59559683}" type="pres">
      <dgm:prSet presAssocID="{84FA8C5F-B10D-4A52-BE82-0E26BD5E3E64}" presName="tile3text" presStyleLbl="node1" presStyleIdx="2" presStyleCnt="4">
        <dgm:presLayoutVars>
          <dgm:chMax val="0"/>
          <dgm:chPref val="0"/>
          <dgm:bulletEnabled val="1"/>
        </dgm:presLayoutVars>
      </dgm:prSet>
      <dgm:spPr/>
    </dgm:pt>
    <dgm:pt modelId="{CF7B7CC1-5CF5-4CC9-B073-67D265CD76F2}" type="pres">
      <dgm:prSet presAssocID="{84FA8C5F-B10D-4A52-BE82-0E26BD5E3E64}" presName="tile4" presStyleLbl="node1" presStyleIdx="3" presStyleCnt="4" custScaleX="102104" custScaleY="101629" custLinFactNeighborX="-181" custLinFactNeighborY="43255"/>
      <dgm:spPr/>
    </dgm:pt>
    <dgm:pt modelId="{B33C454C-5FDC-4574-9260-3235EFB0C711}" type="pres">
      <dgm:prSet presAssocID="{84FA8C5F-B10D-4A52-BE82-0E26BD5E3E64}" presName="tile4text" presStyleLbl="node1" presStyleIdx="3" presStyleCnt="4">
        <dgm:presLayoutVars>
          <dgm:chMax val="0"/>
          <dgm:chPref val="0"/>
          <dgm:bulletEnabled val="1"/>
        </dgm:presLayoutVars>
      </dgm:prSet>
      <dgm:spPr/>
    </dgm:pt>
    <dgm:pt modelId="{28D61089-D9BB-4B45-A985-0CBEF3D558A1}" type="pres">
      <dgm:prSet presAssocID="{84FA8C5F-B10D-4A52-BE82-0E26BD5E3E64}" presName="centerTile" presStyleLbl="fgShp" presStyleIdx="0" presStyleCnt="1" custScaleX="70786" custScaleY="98615" custLinFactNeighborX="0" custLinFactNeighborY="-12538">
        <dgm:presLayoutVars>
          <dgm:chMax val="0"/>
          <dgm:chPref val="0"/>
        </dgm:presLayoutVars>
      </dgm:prSet>
      <dgm:spPr/>
    </dgm:pt>
  </dgm:ptLst>
  <dgm:cxnLst>
    <dgm:cxn modelId="{F832FE00-DD97-44C1-A4FA-080E040FFCFE}" type="presOf" srcId="{D0C5BA4C-333A-44E6-8419-30E503B4B88F}" destId="{1FDDF9FF-CBF9-418C-8BB3-D115BCA38D0F}" srcOrd="1" destOrd="0" presId="urn:microsoft.com/office/officeart/2005/8/layout/matrix1"/>
    <dgm:cxn modelId="{52780701-B7A4-4050-97AA-B7B2A59010AD}" type="presOf" srcId="{311FD460-2212-499C-A390-22E5F73B4EDE}" destId="{584C44CD-706A-46D1-A049-E2F632D359D3}" srcOrd="0" destOrd="0" presId="urn:microsoft.com/office/officeart/2005/8/layout/matrix1"/>
    <dgm:cxn modelId="{33B1682C-32D6-4F5F-8607-CBAAE8BB8776}" srcId="{B64B2EA8-3214-46D0-B419-BFAE55EED8EE}" destId="{D0C5BA4C-333A-44E6-8419-30E503B4B88F}" srcOrd="0" destOrd="0" parTransId="{4E1D8AA0-0156-4A50-AC72-C3CCC0604518}" sibTransId="{4BD34E5C-7333-4EF3-A874-CA5CB5F7C6DA}"/>
    <dgm:cxn modelId="{B4952F31-4924-4790-B424-3975B68A8769}" srcId="{B64B2EA8-3214-46D0-B419-BFAE55EED8EE}" destId="{311FD460-2212-499C-A390-22E5F73B4EDE}" srcOrd="2" destOrd="0" parTransId="{2D10ED4B-6232-4A80-9CC8-9B4996F97D8E}" sibTransId="{E6DA74E7-4A28-4B04-BF99-65F88F4B8DF9}"/>
    <dgm:cxn modelId="{E1B0093B-DC18-4730-9B80-775DE5F29D04}" type="presOf" srcId="{311FD460-2212-499C-A390-22E5F73B4EDE}" destId="{E504CA6F-A294-4D58-8B95-EA0E59559683}" srcOrd="1" destOrd="0" presId="urn:microsoft.com/office/officeart/2005/8/layout/matrix1"/>
    <dgm:cxn modelId="{375BD16B-7E60-4689-AD18-974039EB4377}" type="presOf" srcId="{84FA8C5F-B10D-4A52-BE82-0E26BD5E3E64}" destId="{3C349AAC-0984-418E-8CEE-836B41DD698F}" srcOrd="0" destOrd="0" presId="urn:microsoft.com/office/officeart/2005/8/layout/matrix1"/>
    <dgm:cxn modelId="{A3CF3570-EDB7-4CEB-94F4-433B96DDACF2}" type="presOf" srcId="{3591B084-C7D9-4AC9-8403-FFF373FDC113}" destId="{B33C454C-5FDC-4574-9260-3235EFB0C711}" srcOrd="1" destOrd="0" presId="urn:microsoft.com/office/officeart/2005/8/layout/matrix1"/>
    <dgm:cxn modelId="{15E98874-1A6E-4479-8DF1-02036AFF94A8}" srcId="{B64B2EA8-3214-46D0-B419-BFAE55EED8EE}" destId="{3591B084-C7D9-4AC9-8403-FFF373FDC113}" srcOrd="3" destOrd="0" parTransId="{8CF61B8B-5BB3-47D7-BF1B-F4E1A4C511B7}" sibTransId="{D07CBBEB-81B4-4D36-A2B7-82C115C63F16}"/>
    <dgm:cxn modelId="{8FA8E082-7D3F-4CE8-B257-FF637925BF34}" type="presOf" srcId="{FCC840AB-ACC1-4F9F-ADDC-EC89B14194C6}" destId="{0B0CB86E-47FE-43D7-B3EE-F806A89E8868}" srcOrd="0" destOrd="0" presId="urn:microsoft.com/office/officeart/2005/8/layout/matrix1"/>
    <dgm:cxn modelId="{44D60392-193E-4CE0-BFE9-91EABA52A411}" type="presOf" srcId="{FCC840AB-ACC1-4F9F-ADDC-EC89B14194C6}" destId="{0B1608B4-8047-4E0E-B0D4-E4FE0AC67F24}" srcOrd="1" destOrd="0" presId="urn:microsoft.com/office/officeart/2005/8/layout/matrix1"/>
    <dgm:cxn modelId="{E9564193-397B-4D8F-ABCC-DA59EE23776D}" type="presOf" srcId="{3591B084-C7D9-4AC9-8403-FFF373FDC113}" destId="{CF7B7CC1-5CF5-4CC9-B073-67D265CD76F2}" srcOrd="0" destOrd="0" presId="urn:microsoft.com/office/officeart/2005/8/layout/matrix1"/>
    <dgm:cxn modelId="{2E9B4BEF-005A-46E2-A406-F447F8C9DA6F}" srcId="{B64B2EA8-3214-46D0-B419-BFAE55EED8EE}" destId="{FCC840AB-ACC1-4F9F-ADDC-EC89B14194C6}" srcOrd="1" destOrd="0" parTransId="{D51EA8AB-D0B2-44B6-9C9A-2C5BD0C2AAB0}" sibTransId="{E91470D7-E454-46CE-BD0B-EC91427825F8}"/>
    <dgm:cxn modelId="{670ED8FB-0984-4719-BFDE-8AFD454AF57C}" type="presOf" srcId="{D0C5BA4C-333A-44E6-8419-30E503B4B88F}" destId="{38D2A1E0-08FF-4263-AC8D-AD1701DF5439}" srcOrd="0" destOrd="0" presId="urn:microsoft.com/office/officeart/2005/8/layout/matrix1"/>
    <dgm:cxn modelId="{2C4E3AFD-3B3B-41E0-A887-076060B92EF6}" srcId="{84FA8C5F-B10D-4A52-BE82-0E26BD5E3E64}" destId="{B64B2EA8-3214-46D0-B419-BFAE55EED8EE}" srcOrd="0" destOrd="0" parTransId="{3A0597E7-3F53-4C11-9ACD-19CD82328357}" sibTransId="{45614944-B6CB-4DB8-8C96-7933A89495E1}"/>
    <dgm:cxn modelId="{E68ED1FF-FD67-4DAE-8E8B-FC860BD69702}" type="presOf" srcId="{B64B2EA8-3214-46D0-B419-BFAE55EED8EE}" destId="{28D61089-D9BB-4B45-A985-0CBEF3D558A1}" srcOrd="0" destOrd="0" presId="urn:microsoft.com/office/officeart/2005/8/layout/matrix1"/>
    <dgm:cxn modelId="{D643777C-1CD5-4DA5-82EF-26BC11EF0591}" type="presParOf" srcId="{3C349AAC-0984-418E-8CEE-836B41DD698F}" destId="{6E070867-E184-44AF-952F-457AE250AEDA}" srcOrd="0" destOrd="0" presId="urn:microsoft.com/office/officeart/2005/8/layout/matrix1"/>
    <dgm:cxn modelId="{D114FBC3-0345-4054-8E3C-91B2EB811A2D}" type="presParOf" srcId="{6E070867-E184-44AF-952F-457AE250AEDA}" destId="{38D2A1E0-08FF-4263-AC8D-AD1701DF5439}" srcOrd="0" destOrd="0" presId="urn:microsoft.com/office/officeart/2005/8/layout/matrix1"/>
    <dgm:cxn modelId="{B974978D-9DE1-4025-8098-612422CDFD15}" type="presParOf" srcId="{6E070867-E184-44AF-952F-457AE250AEDA}" destId="{1FDDF9FF-CBF9-418C-8BB3-D115BCA38D0F}" srcOrd="1" destOrd="0" presId="urn:microsoft.com/office/officeart/2005/8/layout/matrix1"/>
    <dgm:cxn modelId="{AF68311F-FA44-47BA-8EFA-3AE9796A1958}" type="presParOf" srcId="{6E070867-E184-44AF-952F-457AE250AEDA}" destId="{0B0CB86E-47FE-43D7-B3EE-F806A89E8868}" srcOrd="2" destOrd="0" presId="urn:microsoft.com/office/officeart/2005/8/layout/matrix1"/>
    <dgm:cxn modelId="{46519E10-5E5A-462E-A8BD-B547A9744EEC}" type="presParOf" srcId="{6E070867-E184-44AF-952F-457AE250AEDA}" destId="{0B1608B4-8047-4E0E-B0D4-E4FE0AC67F24}" srcOrd="3" destOrd="0" presId="urn:microsoft.com/office/officeart/2005/8/layout/matrix1"/>
    <dgm:cxn modelId="{2E30036C-791D-4F40-B65B-8141638D1583}" type="presParOf" srcId="{6E070867-E184-44AF-952F-457AE250AEDA}" destId="{584C44CD-706A-46D1-A049-E2F632D359D3}" srcOrd="4" destOrd="0" presId="urn:microsoft.com/office/officeart/2005/8/layout/matrix1"/>
    <dgm:cxn modelId="{40F6C295-06CC-4C89-9F85-9E18703B7159}" type="presParOf" srcId="{6E070867-E184-44AF-952F-457AE250AEDA}" destId="{E504CA6F-A294-4D58-8B95-EA0E59559683}" srcOrd="5" destOrd="0" presId="urn:microsoft.com/office/officeart/2005/8/layout/matrix1"/>
    <dgm:cxn modelId="{ECCFD4AB-E4B6-4B3C-B4BB-3A7252FA69BE}" type="presParOf" srcId="{6E070867-E184-44AF-952F-457AE250AEDA}" destId="{CF7B7CC1-5CF5-4CC9-B073-67D265CD76F2}" srcOrd="6" destOrd="0" presId="urn:microsoft.com/office/officeart/2005/8/layout/matrix1"/>
    <dgm:cxn modelId="{77D851C7-A148-4551-8C81-EBDE142A4DFA}" type="presParOf" srcId="{6E070867-E184-44AF-952F-457AE250AEDA}" destId="{B33C454C-5FDC-4574-9260-3235EFB0C711}" srcOrd="7" destOrd="0" presId="urn:microsoft.com/office/officeart/2005/8/layout/matrix1"/>
    <dgm:cxn modelId="{447B7E0F-6C81-4920-B3C3-166BA7E9F908}" type="presParOf" srcId="{3C349AAC-0984-418E-8CEE-836B41DD698F}" destId="{28D61089-D9BB-4B45-A985-0CBEF3D558A1}" srcOrd="1" destOrd="0" presId="urn:microsoft.com/office/officeart/2005/8/layout/matrix1"/>
  </dgm:cxnLst>
  <dgm:bg/>
  <dgm:whole>
    <a:ln w="50800">
      <a:solidFill>
        <a:scrgbClr r="0" g="0" b="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2A1E0-08FF-4263-AC8D-AD1701DF5439}">
      <dsp:nvSpPr>
        <dsp:cNvPr id="0" name=""/>
        <dsp:cNvSpPr/>
      </dsp:nvSpPr>
      <dsp:spPr>
        <a:xfrm rot="16200000">
          <a:off x="1078729" y="-1061943"/>
          <a:ext cx="2594259" cy="4747551"/>
        </a:xfrm>
        <a:prstGeom prst="round1Rect">
          <a:avLst/>
        </a:prstGeom>
        <a:solidFill>
          <a:srgbClr val="62970B"/>
        </a:solidFill>
        <a:ln w="508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NZ" sz="1200" kern="1200" dirty="0"/>
        </a:p>
        <a:p>
          <a:pPr marL="0" lvl="0" indent="0" algn="ctr" defTabSz="533400">
            <a:lnSpc>
              <a:spcPct val="90000"/>
            </a:lnSpc>
            <a:spcBef>
              <a:spcPct val="0"/>
            </a:spcBef>
            <a:spcAft>
              <a:spcPct val="35000"/>
            </a:spcAft>
            <a:buNone/>
          </a:pPr>
          <a:endParaRPr lang="en-NZ" sz="1200" kern="1200" dirty="0"/>
        </a:p>
        <a:p>
          <a:pPr marL="0" lvl="0" indent="0" algn="ctr" defTabSz="533400">
            <a:lnSpc>
              <a:spcPct val="90000"/>
            </a:lnSpc>
            <a:spcBef>
              <a:spcPct val="0"/>
            </a:spcBef>
            <a:spcAft>
              <a:spcPct val="35000"/>
            </a:spcAft>
            <a:buNone/>
          </a:pPr>
          <a:endParaRPr lang="en-NZ" sz="1800" b="1" kern="1200" dirty="0"/>
        </a:p>
        <a:p>
          <a:pPr marL="0" lvl="0" indent="0" algn="ctr" defTabSz="533400">
            <a:lnSpc>
              <a:spcPct val="90000"/>
            </a:lnSpc>
            <a:spcBef>
              <a:spcPct val="0"/>
            </a:spcBef>
            <a:spcAft>
              <a:spcPct val="35000"/>
            </a:spcAft>
            <a:buNone/>
          </a:pPr>
          <a:endParaRPr lang="en-NZ" sz="1800" b="1" kern="1200" dirty="0"/>
        </a:p>
        <a:p>
          <a:pPr marL="0" lvl="0" indent="0" algn="ctr" defTabSz="533400">
            <a:lnSpc>
              <a:spcPct val="90000"/>
            </a:lnSpc>
            <a:spcBef>
              <a:spcPct val="0"/>
            </a:spcBef>
            <a:spcAft>
              <a:spcPct val="35000"/>
            </a:spcAft>
            <a:buNone/>
          </a:pPr>
          <a:endParaRPr lang="en-NZ" sz="1800" b="1" kern="1200" dirty="0"/>
        </a:p>
        <a:p>
          <a:pPr marL="0" lvl="0" indent="0" algn="ctr" defTabSz="533400">
            <a:lnSpc>
              <a:spcPct val="90000"/>
            </a:lnSpc>
            <a:spcBef>
              <a:spcPct val="0"/>
            </a:spcBef>
            <a:spcAft>
              <a:spcPct val="35000"/>
            </a:spcAft>
            <a:buNone/>
          </a:pPr>
          <a:endParaRPr lang="en-NZ" sz="1800" b="1" kern="1200" dirty="0"/>
        </a:p>
        <a:p>
          <a:pPr marL="0" lvl="0" indent="0" algn="ctr" defTabSz="533400">
            <a:lnSpc>
              <a:spcPct val="90000"/>
            </a:lnSpc>
            <a:spcBef>
              <a:spcPct val="0"/>
            </a:spcBef>
            <a:spcAft>
              <a:spcPct val="35000"/>
            </a:spcAft>
            <a:buNone/>
          </a:pPr>
          <a:endParaRPr lang="en-NZ" sz="1800" b="1" kern="1200" dirty="0"/>
        </a:p>
        <a:p>
          <a:pPr marL="0" lvl="0" indent="0" algn="l" defTabSz="533400">
            <a:lnSpc>
              <a:spcPct val="90000"/>
            </a:lnSpc>
            <a:spcBef>
              <a:spcPct val="0"/>
            </a:spcBef>
            <a:spcAft>
              <a:spcPts val="0"/>
            </a:spcAft>
            <a:buFont typeface="Wingdings" panose="05000000000000000000" pitchFamily="2" charset="2"/>
            <a:buNone/>
          </a:pPr>
          <a:endParaRPr lang="en-AU" sz="1800" b="0" i="0" kern="1200" dirty="0"/>
        </a:p>
        <a:p>
          <a:pPr marL="0" lvl="0" indent="0" algn="l" defTabSz="533400">
            <a:lnSpc>
              <a:spcPct val="90000"/>
            </a:lnSpc>
            <a:spcBef>
              <a:spcPct val="0"/>
            </a:spcBef>
            <a:spcAft>
              <a:spcPts val="0"/>
            </a:spcAft>
            <a:buFont typeface="Wingdings" panose="05000000000000000000" pitchFamily="2" charset="2"/>
            <a:buNone/>
          </a:pPr>
          <a:endParaRPr lang="en-AU" sz="1800" b="0" i="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a:p>
          <a:pPr marL="0" lvl="0" indent="0" algn="l" defTabSz="533400">
            <a:lnSpc>
              <a:spcPct val="90000"/>
            </a:lnSpc>
            <a:spcBef>
              <a:spcPct val="0"/>
            </a:spcBef>
            <a:spcAft>
              <a:spcPct val="35000"/>
            </a:spcAft>
            <a:buFont typeface="Wingdings" panose="05000000000000000000" pitchFamily="2" charset="2"/>
            <a:buNone/>
          </a:pPr>
          <a:endParaRPr lang="en-NZ" sz="1800" b="0" kern="1200" dirty="0"/>
        </a:p>
      </dsp:txBody>
      <dsp:txXfrm rot="5400000">
        <a:off x="2084" y="14703"/>
        <a:ext cx="4747551" cy="1945694"/>
      </dsp:txXfrm>
    </dsp:sp>
    <dsp:sp modelId="{0B0CB86E-47FE-43D7-B3EE-F806A89E8868}">
      <dsp:nvSpPr>
        <dsp:cNvPr id="0" name=""/>
        <dsp:cNvSpPr/>
      </dsp:nvSpPr>
      <dsp:spPr>
        <a:xfrm>
          <a:off x="4691984" y="52553"/>
          <a:ext cx="4762553" cy="2594259"/>
        </a:xfrm>
        <a:prstGeom prst="round1Rect">
          <a:avLst/>
        </a:prstGeom>
        <a:solidFill>
          <a:srgbClr val="62970B"/>
        </a:solidFill>
        <a:ln w="50800" cap="flat" cmpd="sng" algn="ctr">
          <a:solidFill>
            <a:scrgbClr r="0" g="0" b="0"/>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r>
            <a:rPr lang="en-NZ" sz="1600" b="0" kern="1200" dirty="0"/>
            <a:t> </a:t>
          </a:r>
        </a:p>
        <a:p>
          <a:pPr marL="0" lvl="0" indent="0" algn="l" defTabSz="711200">
            <a:lnSpc>
              <a:spcPct val="100000"/>
            </a:lnSpc>
            <a:spcBef>
              <a:spcPct val="0"/>
            </a:spcBef>
            <a:spcAft>
              <a:spcPts val="0"/>
            </a:spcAft>
            <a:buFont typeface="+mj-lt"/>
            <a:buNone/>
          </a:pPr>
          <a:r>
            <a:rPr lang="en-NZ" sz="1200" kern="1200" dirty="0"/>
            <a:t>                                                                                                                                                                                                                                                                                                                                                                                                         </a:t>
          </a:r>
        </a:p>
      </dsp:txBody>
      <dsp:txXfrm>
        <a:off x="4691984" y="52553"/>
        <a:ext cx="4762553" cy="1945694"/>
      </dsp:txXfrm>
    </dsp:sp>
    <dsp:sp modelId="{584C44CD-706A-46D1-A049-E2F632D359D3}">
      <dsp:nvSpPr>
        <dsp:cNvPr id="0" name=""/>
        <dsp:cNvSpPr/>
      </dsp:nvSpPr>
      <dsp:spPr>
        <a:xfrm rot="10800000">
          <a:off x="61091" y="2594259"/>
          <a:ext cx="4563716" cy="2594259"/>
        </a:xfrm>
        <a:prstGeom prst="round1Rect">
          <a:avLst/>
        </a:prstGeom>
        <a:solidFill>
          <a:srgbClr val="62970B"/>
        </a:solidFill>
        <a:ln w="508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600" b="1" kern="1200" dirty="0"/>
        </a:p>
        <a:p>
          <a:pPr marL="0" lvl="0" indent="0" algn="ctr" defTabSz="711200">
            <a:lnSpc>
              <a:spcPct val="90000"/>
            </a:lnSpc>
            <a:spcBef>
              <a:spcPct val="0"/>
            </a:spcBef>
            <a:spcAft>
              <a:spcPct val="35000"/>
            </a:spcAft>
            <a:buNone/>
          </a:pPr>
          <a:endParaRPr lang="en-NZ" sz="1400" b="0" i="1" kern="1200" dirty="0"/>
        </a:p>
        <a:p>
          <a:pPr marL="0" lvl="0" indent="0" algn="ctr" defTabSz="711200">
            <a:lnSpc>
              <a:spcPct val="90000"/>
            </a:lnSpc>
            <a:spcBef>
              <a:spcPct val="0"/>
            </a:spcBef>
            <a:spcAft>
              <a:spcPct val="35000"/>
            </a:spcAft>
            <a:buNone/>
          </a:pPr>
          <a:endParaRPr lang="en-NZ" sz="1400" kern="1200" dirty="0"/>
        </a:p>
        <a:p>
          <a:pPr marL="0" lvl="0" indent="0" algn="l" defTabSz="711200">
            <a:lnSpc>
              <a:spcPct val="90000"/>
            </a:lnSpc>
            <a:spcBef>
              <a:spcPct val="0"/>
            </a:spcBef>
            <a:spcAft>
              <a:spcPct val="35000"/>
            </a:spcAft>
            <a:buNone/>
          </a:pPr>
          <a:endParaRPr lang="en-NZ" sz="1600" kern="1200" dirty="0"/>
        </a:p>
        <a:p>
          <a:pPr marL="0" lvl="0" indent="0" algn="ctr" defTabSz="711200">
            <a:lnSpc>
              <a:spcPct val="90000"/>
            </a:lnSpc>
            <a:spcBef>
              <a:spcPct val="0"/>
            </a:spcBef>
            <a:spcAft>
              <a:spcPct val="35000"/>
            </a:spcAft>
            <a:buNone/>
          </a:pPr>
          <a:endParaRPr lang="en-NZ" sz="1600" kern="1200" dirty="0"/>
        </a:p>
        <a:p>
          <a:pPr marL="0" lvl="0" indent="0" algn="ctr" defTabSz="711200">
            <a:lnSpc>
              <a:spcPct val="90000"/>
            </a:lnSpc>
            <a:spcBef>
              <a:spcPct val="0"/>
            </a:spcBef>
            <a:spcAft>
              <a:spcPct val="35000"/>
            </a:spcAft>
            <a:buNone/>
          </a:pPr>
          <a:endParaRPr lang="en-NZ" sz="1600" kern="1200" dirty="0"/>
        </a:p>
        <a:p>
          <a:pPr marL="0" lvl="0" indent="0" algn="l" defTabSz="711200">
            <a:lnSpc>
              <a:spcPct val="90000"/>
            </a:lnSpc>
            <a:spcBef>
              <a:spcPct val="0"/>
            </a:spcBef>
            <a:spcAft>
              <a:spcPct val="35000"/>
            </a:spcAft>
            <a:buNone/>
          </a:pPr>
          <a:endParaRPr lang="en-NZ" sz="1600" b="0" i="1" kern="1200" dirty="0"/>
        </a:p>
        <a:p>
          <a:pPr marL="0" lvl="0" indent="0" algn="l" defTabSz="711200">
            <a:lnSpc>
              <a:spcPct val="90000"/>
            </a:lnSpc>
            <a:spcBef>
              <a:spcPct val="0"/>
            </a:spcBef>
            <a:spcAft>
              <a:spcPct val="35000"/>
            </a:spcAft>
            <a:buNone/>
          </a:pPr>
          <a:endParaRPr lang="en-NZ" sz="1600" b="0" i="1" kern="1200" dirty="0"/>
        </a:p>
        <a:p>
          <a:pPr marL="0" lvl="0" indent="0" algn="l" defTabSz="711200">
            <a:lnSpc>
              <a:spcPct val="90000"/>
            </a:lnSpc>
            <a:spcBef>
              <a:spcPct val="0"/>
            </a:spcBef>
            <a:spcAft>
              <a:spcPct val="35000"/>
            </a:spcAft>
            <a:buNone/>
          </a:pPr>
          <a:r>
            <a:rPr lang="en-NZ" sz="1600" b="0" kern="1200" dirty="0"/>
            <a:t> </a:t>
          </a:r>
        </a:p>
        <a:p>
          <a:pPr marL="0" lvl="0" indent="0" algn="l" defTabSz="711200">
            <a:lnSpc>
              <a:spcPct val="90000"/>
            </a:lnSpc>
            <a:spcBef>
              <a:spcPct val="0"/>
            </a:spcBef>
            <a:spcAft>
              <a:spcPct val="35000"/>
            </a:spcAft>
            <a:buNone/>
          </a:pPr>
          <a:endParaRPr lang="en-NZ" sz="1600" b="0" kern="1200" dirty="0"/>
        </a:p>
        <a:p>
          <a:pPr marL="0" lvl="0" indent="0" algn="l"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200" kern="1200" dirty="0"/>
        </a:p>
      </dsp:txBody>
      <dsp:txXfrm rot="10800000">
        <a:off x="61091" y="3242824"/>
        <a:ext cx="4563716" cy="1945694"/>
      </dsp:txXfrm>
    </dsp:sp>
    <dsp:sp modelId="{CF7B7CC1-5CF5-4CC9-B073-67D265CD76F2}">
      <dsp:nvSpPr>
        <dsp:cNvPr id="0" name=""/>
        <dsp:cNvSpPr/>
      </dsp:nvSpPr>
      <dsp:spPr>
        <a:xfrm rot="5400000">
          <a:off x="5788148" y="1449445"/>
          <a:ext cx="2636519" cy="4862757"/>
        </a:xfrm>
        <a:prstGeom prst="round1Rect">
          <a:avLst/>
        </a:prstGeom>
        <a:solidFill>
          <a:srgbClr val="62970B"/>
        </a:solidFill>
        <a:ln w="508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0" i="1" kern="1200" dirty="0"/>
        </a:p>
        <a:p>
          <a:pPr marL="0" lvl="0" indent="0" algn="l" defTabSz="711200">
            <a:lnSpc>
              <a:spcPct val="90000"/>
            </a:lnSpc>
            <a:spcBef>
              <a:spcPct val="0"/>
            </a:spcBef>
            <a:spcAft>
              <a:spcPct val="35000"/>
            </a:spcAft>
            <a:buFont typeface="Arial" panose="020B0604020202020204" pitchFamily="34" charset="0"/>
            <a:buNone/>
          </a:pPr>
          <a:r>
            <a:rPr lang="en-NZ" sz="1600" b="1" i="1" kern="1200" dirty="0"/>
            <a:t>  </a:t>
          </a:r>
        </a:p>
        <a:p>
          <a:pPr marL="0" lvl="0" indent="0" algn="l" defTabSz="711200">
            <a:lnSpc>
              <a:spcPct val="90000"/>
            </a:lnSpc>
            <a:spcBef>
              <a:spcPct val="0"/>
            </a:spcBef>
            <a:spcAft>
              <a:spcPct val="35000"/>
            </a:spcAft>
            <a:buFont typeface="Arial" panose="020B0604020202020204" pitchFamily="34" charset="0"/>
            <a:buNone/>
          </a:pPr>
          <a:r>
            <a:rPr lang="en-NZ" sz="1600" b="1" i="1" kern="1200" dirty="0"/>
            <a:t>   </a:t>
          </a:r>
          <a:r>
            <a:rPr lang="en-NZ" sz="1400" b="0" i="0" kern="1200" dirty="0"/>
            <a:t> </a:t>
          </a:r>
        </a:p>
        <a:p>
          <a:pPr marL="0" lvl="0" indent="0" algn="l" defTabSz="711200">
            <a:lnSpc>
              <a:spcPct val="90000"/>
            </a:lnSpc>
            <a:spcBef>
              <a:spcPct val="0"/>
            </a:spcBef>
            <a:spcAft>
              <a:spcPct val="35000"/>
            </a:spcAft>
            <a:buNone/>
          </a:pPr>
          <a:endParaRPr lang="en-NZ" sz="1600" b="0" i="0" kern="1200" dirty="0"/>
        </a:p>
        <a:p>
          <a:pPr marL="0" lvl="0" indent="0" algn="l" defTabSz="711200">
            <a:lnSpc>
              <a:spcPct val="90000"/>
            </a:lnSpc>
            <a:spcBef>
              <a:spcPct val="0"/>
            </a:spcBef>
            <a:spcAft>
              <a:spcPct val="35000"/>
            </a:spcAft>
            <a:buNone/>
          </a:pPr>
          <a:endParaRPr lang="en-NZ" sz="1600" b="0"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r>
            <a:rPr lang="en-NZ" sz="1600" b="1" i="0" kern="1200" dirty="0"/>
            <a:t> </a:t>
          </a:r>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1" i="0" kern="1200" dirty="0"/>
        </a:p>
        <a:p>
          <a:pPr marL="0" lvl="0" indent="0" algn="ctr" defTabSz="711200">
            <a:lnSpc>
              <a:spcPct val="90000"/>
            </a:lnSpc>
            <a:spcBef>
              <a:spcPct val="0"/>
            </a:spcBef>
            <a:spcAft>
              <a:spcPct val="35000"/>
            </a:spcAft>
            <a:buNone/>
          </a:pPr>
          <a:endParaRPr lang="en-NZ" sz="1600" b="0" i="0" kern="1200" dirty="0"/>
        </a:p>
        <a:p>
          <a:pPr marL="0" lvl="0" indent="0" algn="ctr" defTabSz="711200">
            <a:lnSpc>
              <a:spcPct val="90000"/>
            </a:lnSpc>
            <a:spcBef>
              <a:spcPct val="0"/>
            </a:spcBef>
            <a:spcAft>
              <a:spcPct val="35000"/>
            </a:spcAft>
            <a:buNone/>
          </a:pPr>
          <a:endParaRPr lang="en-NZ" sz="1600" b="0" i="0" kern="1200" dirty="0"/>
        </a:p>
        <a:p>
          <a:pPr marL="0" lvl="0" indent="0" algn="ctr" defTabSz="711200">
            <a:lnSpc>
              <a:spcPct val="90000"/>
            </a:lnSpc>
            <a:spcBef>
              <a:spcPct val="0"/>
            </a:spcBef>
            <a:spcAft>
              <a:spcPct val="35000"/>
            </a:spcAft>
            <a:buNone/>
          </a:pPr>
          <a:endParaRPr lang="en-NZ" sz="1600" b="0" i="0" kern="1200" dirty="0"/>
        </a:p>
        <a:p>
          <a:pPr marL="0" lvl="0" indent="0" algn="ctr" defTabSz="711200">
            <a:lnSpc>
              <a:spcPct val="90000"/>
            </a:lnSpc>
            <a:spcBef>
              <a:spcPct val="0"/>
            </a:spcBef>
            <a:spcAft>
              <a:spcPct val="35000"/>
            </a:spcAft>
            <a:buNone/>
          </a:pPr>
          <a:endParaRPr lang="en-NZ" sz="1600" b="0" i="0"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6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800" b="0" i="1" kern="1200" dirty="0"/>
        </a:p>
        <a:p>
          <a:pPr marL="0" lvl="0" indent="0" algn="ctr" defTabSz="711200">
            <a:lnSpc>
              <a:spcPct val="90000"/>
            </a:lnSpc>
            <a:spcBef>
              <a:spcPct val="0"/>
            </a:spcBef>
            <a:spcAft>
              <a:spcPct val="35000"/>
            </a:spcAft>
            <a:buNone/>
          </a:pPr>
          <a:endParaRPr lang="en-NZ" sz="1200" b="1" i="1" kern="1200" dirty="0"/>
        </a:p>
      </dsp:txBody>
      <dsp:txXfrm rot="-5400000">
        <a:off x="4675029" y="3221694"/>
        <a:ext cx="4862757" cy="1977389"/>
      </dsp:txXfrm>
    </dsp:sp>
    <dsp:sp modelId="{28D61089-D9BB-4B45-A985-0CBEF3D558A1}">
      <dsp:nvSpPr>
        <dsp:cNvPr id="0" name=""/>
        <dsp:cNvSpPr/>
      </dsp:nvSpPr>
      <dsp:spPr>
        <a:xfrm>
          <a:off x="3751187" y="1792043"/>
          <a:ext cx="2022732" cy="1279164"/>
        </a:xfrm>
        <a:prstGeom prst="roundRect">
          <a:avLst/>
        </a:prstGeom>
        <a:solidFill>
          <a:srgbClr val="6297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bg1"/>
              </a:solidFill>
            </a:rPr>
            <a:t>Residents and their families managing their own wellbeing </a:t>
          </a:r>
        </a:p>
      </dsp:txBody>
      <dsp:txXfrm>
        <a:off x="3813631" y="1854487"/>
        <a:ext cx="1897844" cy="11542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660c2b48c_0_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660c2b48c_0_0: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g11660c2b48c_0_0:notes"/>
          <p:cNvSpPr txBox="1">
            <a:spLocks noGrp="1"/>
          </p:cNvSpPr>
          <p:nvPr>
            <p:ph type="sldNum" idx="12"/>
          </p:nvPr>
        </p:nvSpPr>
        <p:spPr>
          <a:xfrm>
            <a:off x="3884613" y="9446678"/>
            <a:ext cx="29718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7b39a2db8_0_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7b39a2db8_0_0: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0" name="Google Shape;140;g117b39a2db8_0_0:notes"/>
          <p:cNvSpPr txBox="1">
            <a:spLocks noGrp="1"/>
          </p:cNvSpPr>
          <p:nvPr>
            <p:ph type="sldNum" idx="12"/>
          </p:nvPr>
        </p:nvSpPr>
        <p:spPr>
          <a:xfrm>
            <a:off x="3884613" y="9446678"/>
            <a:ext cx="29718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4</a:t>
            </a:fld>
            <a:endParaRPr/>
          </a:p>
        </p:txBody>
      </p:sp>
    </p:spTree>
    <p:extLst>
      <p:ext uri="{BB962C8B-B14F-4D97-AF65-F5344CB8AC3E}">
        <p14:creationId xmlns:p14="http://schemas.microsoft.com/office/powerpoint/2010/main" val="118170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7b39a2db8_0_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7b39a2db8_0_0: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0" name="Google Shape;140;g117b39a2db8_0_0:notes"/>
          <p:cNvSpPr txBox="1">
            <a:spLocks noGrp="1"/>
          </p:cNvSpPr>
          <p:nvPr>
            <p:ph type="sldNum" idx="12"/>
          </p:nvPr>
        </p:nvSpPr>
        <p:spPr>
          <a:xfrm>
            <a:off x="3884613" y="9446678"/>
            <a:ext cx="29718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5</a:t>
            </a:fld>
            <a:endParaRPr/>
          </a:p>
        </p:txBody>
      </p:sp>
    </p:spTree>
    <p:extLst>
      <p:ext uri="{BB962C8B-B14F-4D97-AF65-F5344CB8AC3E}">
        <p14:creationId xmlns:p14="http://schemas.microsoft.com/office/powerpoint/2010/main" val="385065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88975" y="1797050"/>
            <a:ext cx="8637588" cy="485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Calibri" panose="020F0502020204030204" pitchFamily="34" charset="0"/>
              </a:defRPr>
            </a:lvl1pPr>
            <a:lvl2pPr marL="1026954" indent="-394982">
              <a:spcBef>
                <a:spcPct val="30000"/>
              </a:spcBef>
              <a:defRPr sz="1600">
                <a:solidFill>
                  <a:schemeClr val="tx1"/>
                </a:solidFill>
                <a:latin typeface="Calibri" panose="020F0502020204030204" pitchFamily="34" charset="0"/>
              </a:defRPr>
            </a:lvl2pPr>
            <a:lvl3pPr marL="1579930" indent="-315986">
              <a:spcBef>
                <a:spcPct val="30000"/>
              </a:spcBef>
              <a:defRPr sz="1600">
                <a:solidFill>
                  <a:schemeClr val="tx1"/>
                </a:solidFill>
                <a:latin typeface="Calibri" panose="020F0502020204030204" pitchFamily="34" charset="0"/>
              </a:defRPr>
            </a:lvl3pPr>
            <a:lvl4pPr marL="2211900" indent="-315986">
              <a:spcBef>
                <a:spcPct val="30000"/>
              </a:spcBef>
              <a:defRPr sz="1600">
                <a:solidFill>
                  <a:schemeClr val="tx1"/>
                </a:solidFill>
                <a:latin typeface="Calibri" panose="020F0502020204030204" pitchFamily="34" charset="0"/>
              </a:defRPr>
            </a:lvl4pPr>
            <a:lvl5pPr marL="2843871" indent="-315986">
              <a:spcBef>
                <a:spcPct val="30000"/>
              </a:spcBef>
              <a:defRPr sz="1600">
                <a:solidFill>
                  <a:schemeClr val="tx1"/>
                </a:solidFill>
                <a:latin typeface="Calibri" panose="020F0502020204030204" pitchFamily="34" charset="0"/>
              </a:defRPr>
            </a:lvl5pPr>
            <a:lvl6pPr marL="3475844" indent="-315986" defTabSz="1687452" eaLnBrk="0" fontAlgn="base" hangingPunct="0">
              <a:spcBef>
                <a:spcPct val="30000"/>
              </a:spcBef>
              <a:spcAft>
                <a:spcPct val="0"/>
              </a:spcAft>
              <a:defRPr sz="1600">
                <a:solidFill>
                  <a:schemeClr val="tx1"/>
                </a:solidFill>
                <a:latin typeface="Calibri" panose="020F0502020204030204" pitchFamily="34" charset="0"/>
              </a:defRPr>
            </a:lvl6pPr>
            <a:lvl7pPr marL="4107816" indent="-315986" defTabSz="1687452" eaLnBrk="0" fontAlgn="base" hangingPunct="0">
              <a:spcBef>
                <a:spcPct val="30000"/>
              </a:spcBef>
              <a:spcAft>
                <a:spcPct val="0"/>
              </a:spcAft>
              <a:defRPr sz="1600">
                <a:solidFill>
                  <a:schemeClr val="tx1"/>
                </a:solidFill>
                <a:latin typeface="Calibri" panose="020F0502020204030204" pitchFamily="34" charset="0"/>
              </a:defRPr>
            </a:lvl7pPr>
            <a:lvl8pPr marL="4739787" indent="-315986" defTabSz="1687452" eaLnBrk="0" fontAlgn="base" hangingPunct="0">
              <a:spcBef>
                <a:spcPct val="30000"/>
              </a:spcBef>
              <a:spcAft>
                <a:spcPct val="0"/>
              </a:spcAft>
              <a:defRPr sz="1600">
                <a:solidFill>
                  <a:schemeClr val="tx1"/>
                </a:solidFill>
                <a:latin typeface="Calibri" panose="020F0502020204030204" pitchFamily="34" charset="0"/>
              </a:defRPr>
            </a:lvl8pPr>
            <a:lvl9pPr marL="5371757" indent="-315986" defTabSz="1687452" eaLnBrk="0" fontAlgn="base" hangingPunct="0">
              <a:spcBef>
                <a:spcPct val="30000"/>
              </a:spcBef>
              <a:spcAft>
                <a:spcPct val="0"/>
              </a:spcAft>
              <a:defRPr sz="1600">
                <a:solidFill>
                  <a:schemeClr val="tx1"/>
                </a:solidFill>
                <a:latin typeface="Calibri" panose="020F0502020204030204" pitchFamily="34" charset="0"/>
              </a:defRPr>
            </a:lvl9pPr>
          </a:lstStyle>
          <a:p>
            <a:pPr>
              <a:spcBef>
                <a:spcPct val="0"/>
              </a:spcBef>
            </a:pPr>
            <a:fld id="{22B7D9C9-627E-4779-BF27-9B8B3EC1E9D7}" type="slidenum">
              <a:rPr lang="en-NZ" altLang="en-US" smtClean="0">
                <a:solidFill>
                  <a:prstClr val="black"/>
                </a:solidFill>
              </a:rPr>
              <a:pPr>
                <a:spcBef>
                  <a:spcPct val="0"/>
                </a:spcBef>
              </a:pPr>
              <a:t>10</a:t>
            </a:fld>
            <a:endParaRPr lang="en-NZ" altLang="en-US">
              <a:solidFill>
                <a:prstClr val="black"/>
              </a:solidFill>
            </a:endParaRPr>
          </a:p>
        </p:txBody>
      </p:sp>
    </p:spTree>
    <p:extLst>
      <p:ext uri="{BB962C8B-B14F-4D97-AF65-F5344CB8AC3E}">
        <p14:creationId xmlns:p14="http://schemas.microsoft.com/office/powerpoint/2010/main" val="102359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11660c2b48c_0_10"/>
          <p:cNvSpPr/>
          <p:nvPr/>
        </p:nvSpPr>
        <p:spPr>
          <a:xfrm>
            <a:off x="-167"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g11660c2b48c_0_10"/>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 name="Google Shape;16;g11660c2b48c_0_10"/>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17" name="Google Shape;17;g11660c2b48c_0_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11B6-AB4B-4392-941C-75CF3AB2B2A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A3A0BFF-6EFA-40CD-B553-4E187D0DE1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7B42212-CEF8-49F9-9789-CF283B25DFD0}"/>
              </a:ext>
            </a:extLst>
          </p:cNvPr>
          <p:cNvSpPr>
            <a:spLocks noGrp="1"/>
          </p:cNvSpPr>
          <p:nvPr>
            <p:ph type="dt" sz="half" idx="10"/>
          </p:nvPr>
        </p:nvSpPr>
        <p:spPr/>
        <p:txBody>
          <a:bodyPr/>
          <a:lstStyle/>
          <a:p>
            <a:fld id="{08161A2C-2865-410A-BABB-59507B713107}" type="datetimeFigureOut">
              <a:rPr lang="en-NZ" smtClean="0"/>
              <a:t>24/05/2023</a:t>
            </a:fld>
            <a:endParaRPr lang="en-NZ"/>
          </a:p>
        </p:txBody>
      </p:sp>
      <p:sp>
        <p:nvSpPr>
          <p:cNvPr id="5" name="Footer Placeholder 4">
            <a:extLst>
              <a:ext uri="{FF2B5EF4-FFF2-40B4-BE49-F238E27FC236}">
                <a16:creationId xmlns:a16="http://schemas.microsoft.com/office/drawing/2014/main" id="{1E7A77B2-9B41-4150-AA12-2DEF2610B32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0C3B04-39F9-4198-A2C6-AAA6FF053A44}"/>
              </a:ext>
            </a:extLst>
          </p:cNvPr>
          <p:cNvSpPr>
            <a:spLocks noGrp="1"/>
          </p:cNvSpPr>
          <p:nvPr>
            <p:ph type="sldNum" sz="quarter" idx="12"/>
          </p:nvPr>
        </p:nvSpPr>
        <p:spPr/>
        <p:txBody>
          <a:bodyPr/>
          <a:lstStyle/>
          <a:p>
            <a:fld id="{FED643E4-54A2-4FF8-9C7C-5B7E3218F408}" type="slidenum">
              <a:rPr lang="en-NZ" smtClean="0"/>
              <a:t>‹#›</a:t>
            </a:fld>
            <a:endParaRPr lang="en-NZ"/>
          </a:p>
        </p:txBody>
      </p:sp>
    </p:spTree>
    <p:extLst>
      <p:ext uri="{BB962C8B-B14F-4D97-AF65-F5344CB8AC3E}">
        <p14:creationId xmlns:p14="http://schemas.microsoft.com/office/powerpoint/2010/main" val="29497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8"/>
        <p:cNvGrpSpPr/>
        <p:nvPr/>
      </p:nvGrpSpPr>
      <p:grpSpPr>
        <a:xfrm>
          <a:off x="0" y="0"/>
          <a:ext cx="0" cy="0"/>
          <a:chOff x="0" y="0"/>
          <a:chExt cx="0" cy="0"/>
        </a:xfrm>
      </p:grpSpPr>
      <p:sp>
        <p:nvSpPr>
          <p:cNvPr id="19" name="Google Shape;19;g11660c2b48c_0_15"/>
          <p:cNvSpPr/>
          <p:nvPr/>
        </p:nvSpPr>
        <p:spPr>
          <a:xfrm>
            <a:off x="0" y="64132"/>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g11660c2b48c_0_15"/>
          <p:cNvSpPr/>
          <p:nvPr/>
        </p:nvSpPr>
        <p:spPr>
          <a:xfrm>
            <a:off x="0"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g11660c2b48c_0_15"/>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2" name="Google Shape;22;g11660c2b48c_0_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11660c2b48c_0_20"/>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11660c2b48c_0_20"/>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6" name="Google Shape;26;g11660c2b48c_0_20"/>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7" name="Google Shape;27;g11660c2b48c_0_20"/>
          <p:cNvSpPr txBox="1">
            <a:spLocks noGrp="1"/>
          </p:cNvSpPr>
          <p:nvPr>
            <p:ph type="title"/>
          </p:nvPr>
        </p:nvSpPr>
        <p:spPr>
          <a:xfrm>
            <a:off x="415633" y="667900"/>
            <a:ext cx="4941900" cy="33453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8" name="Google Shape;28;g11660c2b48c_0_20"/>
          <p:cNvSpPr txBox="1">
            <a:spLocks noGrp="1"/>
          </p:cNvSpPr>
          <p:nvPr>
            <p:ph type="body" idx="1"/>
          </p:nvPr>
        </p:nvSpPr>
        <p:spPr>
          <a:xfrm>
            <a:off x="6192900" y="667900"/>
            <a:ext cx="5555100" cy="54648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29" name="Google Shape;29;g11660c2b48c_0_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1660c2b48c_0_33"/>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11660c2b48c_0_33"/>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9" name="Google Shape;39;g11660c2b48c_0_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11660c2b48c_0_37"/>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g11660c2b48c_0_37"/>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43" name="Google Shape;43;g11660c2b48c_0_37"/>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0"/>
              </a:spcBef>
              <a:spcAft>
                <a:spcPts val="0"/>
              </a:spcAft>
              <a:buClr>
                <a:schemeClr val="accent2"/>
              </a:buClr>
              <a:buSzPts val="1500"/>
              <a:buChar char="○"/>
              <a:defRPr>
                <a:solidFill>
                  <a:schemeClr val="accent2"/>
                </a:solidFill>
              </a:defRPr>
            </a:lvl2pPr>
            <a:lvl3pPr marL="1371600" lvl="2" indent="-323850">
              <a:spcBef>
                <a:spcPts val="0"/>
              </a:spcBef>
              <a:spcAft>
                <a:spcPts val="0"/>
              </a:spcAft>
              <a:buClr>
                <a:schemeClr val="accent2"/>
              </a:buClr>
              <a:buSzPts val="1500"/>
              <a:buChar char="■"/>
              <a:defRPr>
                <a:solidFill>
                  <a:schemeClr val="accent2"/>
                </a:solidFill>
              </a:defRPr>
            </a:lvl3pPr>
            <a:lvl4pPr marL="1828800" lvl="3" indent="-323850">
              <a:spcBef>
                <a:spcPts val="0"/>
              </a:spcBef>
              <a:spcAft>
                <a:spcPts val="0"/>
              </a:spcAft>
              <a:buClr>
                <a:schemeClr val="accent2"/>
              </a:buClr>
              <a:buSzPts val="1500"/>
              <a:buChar char="●"/>
              <a:defRPr>
                <a:solidFill>
                  <a:schemeClr val="accent2"/>
                </a:solidFill>
              </a:defRPr>
            </a:lvl4pPr>
            <a:lvl5pPr marL="2286000" lvl="4" indent="-323850">
              <a:spcBef>
                <a:spcPts val="0"/>
              </a:spcBef>
              <a:spcAft>
                <a:spcPts val="0"/>
              </a:spcAft>
              <a:buClr>
                <a:schemeClr val="accent2"/>
              </a:buClr>
              <a:buSzPts val="1500"/>
              <a:buChar char="○"/>
              <a:defRPr>
                <a:solidFill>
                  <a:schemeClr val="accent2"/>
                </a:solidFill>
              </a:defRPr>
            </a:lvl5pPr>
            <a:lvl6pPr marL="2743200" lvl="5" indent="-323850">
              <a:spcBef>
                <a:spcPts val="0"/>
              </a:spcBef>
              <a:spcAft>
                <a:spcPts val="0"/>
              </a:spcAft>
              <a:buClr>
                <a:schemeClr val="accent2"/>
              </a:buClr>
              <a:buSzPts val="1500"/>
              <a:buChar char="■"/>
              <a:defRPr>
                <a:solidFill>
                  <a:schemeClr val="accent2"/>
                </a:solidFill>
              </a:defRPr>
            </a:lvl6pPr>
            <a:lvl7pPr marL="3200400" lvl="6" indent="-323850">
              <a:spcBef>
                <a:spcPts val="0"/>
              </a:spcBef>
              <a:spcAft>
                <a:spcPts val="0"/>
              </a:spcAft>
              <a:buClr>
                <a:schemeClr val="accent2"/>
              </a:buClr>
              <a:buSzPts val="1500"/>
              <a:buChar char="●"/>
              <a:defRPr>
                <a:solidFill>
                  <a:schemeClr val="accent2"/>
                </a:solidFill>
              </a:defRPr>
            </a:lvl7pPr>
            <a:lvl8pPr marL="3657600" lvl="7" indent="-323850">
              <a:spcBef>
                <a:spcPts val="0"/>
              </a:spcBef>
              <a:spcAft>
                <a:spcPts val="0"/>
              </a:spcAft>
              <a:buClr>
                <a:schemeClr val="accent2"/>
              </a:buClr>
              <a:buSzPts val="1500"/>
              <a:buChar char="○"/>
              <a:defRPr>
                <a:solidFill>
                  <a:schemeClr val="accent2"/>
                </a:solidFill>
              </a:defRPr>
            </a:lvl8pPr>
            <a:lvl9pPr marL="4114800" lvl="8" indent="-323850">
              <a:spcBef>
                <a:spcPts val="0"/>
              </a:spcBef>
              <a:spcAft>
                <a:spcPts val="0"/>
              </a:spcAft>
              <a:buClr>
                <a:schemeClr val="accent2"/>
              </a:buClr>
              <a:buSzPts val="1500"/>
              <a:buChar char="■"/>
              <a:defRPr>
                <a:solidFill>
                  <a:schemeClr val="accent2"/>
                </a:solidFill>
              </a:defRPr>
            </a:lvl9pPr>
          </a:lstStyle>
          <a:p>
            <a:endParaRPr/>
          </a:p>
        </p:txBody>
      </p:sp>
      <p:sp>
        <p:nvSpPr>
          <p:cNvPr id="44" name="Google Shape;44;g11660c2b48c_0_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5"/>
        <p:cNvGrpSpPr/>
        <p:nvPr/>
      </p:nvGrpSpPr>
      <p:grpSpPr>
        <a:xfrm>
          <a:off x="0" y="0"/>
          <a:ext cx="0" cy="0"/>
          <a:chOff x="0" y="0"/>
          <a:chExt cx="0" cy="0"/>
        </a:xfrm>
      </p:grpSpPr>
      <p:sp>
        <p:nvSpPr>
          <p:cNvPr id="46" name="Google Shape;46;g11660c2b48c_0_42"/>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g11660c2b48c_0_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g11660c2b48c_0_45"/>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 name="Google Shape;50;g11660c2b48c_0_45"/>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51" name="Google Shape;51;g11660c2b48c_0_45"/>
          <p:cNvSpPr txBox="1">
            <a:spLocks noGrp="1"/>
          </p:cNvSpPr>
          <p:nvPr>
            <p:ph type="subTitle" idx="1"/>
          </p:nvPr>
        </p:nvSpPr>
        <p:spPr>
          <a:xfrm>
            <a:off x="406400" y="3502300"/>
            <a:ext cx="4939200" cy="1235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2" name="Google Shape;52;g11660c2b48c_0_45"/>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3" name="Google Shape;53;g11660c2b48c_0_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sp>
        <p:nvSpPr>
          <p:cNvPr id="59" name="Google Shape;59;g11660c2b48c_0_55"/>
          <p:cNvSpPr txBox="1">
            <a:spLocks noGrp="1"/>
          </p:cNvSpPr>
          <p:nvPr>
            <p:ph type="title" hasCustomPrompt="1"/>
          </p:nvPr>
        </p:nvSpPr>
        <p:spPr>
          <a:xfrm>
            <a:off x="415667" y="1108233"/>
            <a:ext cx="7113300" cy="16596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60" name="Google Shape;60;g11660c2b48c_0_55"/>
          <p:cNvSpPr txBox="1">
            <a:spLocks noGrp="1"/>
          </p:cNvSpPr>
          <p:nvPr>
            <p:ph type="body" idx="1"/>
          </p:nvPr>
        </p:nvSpPr>
        <p:spPr>
          <a:xfrm>
            <a:off x="415600" y="2828567"/>
            <a:ext cx="7113300" cy="1256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0"/>
              </a:spcBef>
              <a:spcAft>
                <a:spcPts val="0"/>
              </a:spcAft>
              <a:buClr>
                <a:schemeClr val="accent2"/>
              </a:buClr>
              <a:buSzPts val="1500"/>
              <a:buChar char="○"/>
              <a:defRPr>
                <a:solidFill>
                  <a:schemeClr val="accent2"/>
                </a:solidFill>
              </a:defRPr>
            </a:lvl2pPr>
            <a:lvl3pPr marL="1371600" lvl="2" indent="-323850">
              <a:spcBef>
                <a:spcPts val="0"/>
              </a:spcBef>
              <a:spcAft>
                <a:spcPts val="0"/>
              </a:spcAft>
              <a:buClr>
                <a:schemeClr val="accent2"/>
              </a:buClr>
              <a:buSzPts val="1500"/>
              <a:buChar char="■"/>
              <a:defRPr>
                <a:solidFill>
                  <a:schemeClr val="accent2"/>
                </a:solidFill>
              </a:defRPr>
            </a:lvl3pPr>
            <a:lvl4pPr marL="1828800" lvl="3" indent="-323850">
              <a:spcBef>
                <a:spcPts val="0"/>
              </a:spcBef>
              <a:spcAft>
                <a:spcPts val="0"/>
              </a:spcAft>
              <a:buClr>
                <a:schemeClr val="accent2"/>
              </a:buClr>
              <a:buSzPts val="1500"/>
              <a:buChar char="●"/>
              <a:defRPr>
                <a:solidFill>
                  <a:schemeClr val="accent2"/>
                </a:solidFill>
              </a:defRPr>
            </a:lvl4pPr>
            <a:lvl5pPr marL="2286000" lvl="4" indent="-323850">
              <a:spcBef>
                <a:spcPts val="0"/>
              </a:spcBef>
              <a:spcAft>
                <a:spcPts val="0"/>
              </a:spcAft>
              <a:buClr>
                <a:schemeClr val="accent2"/>
              </a:buClr>
              <a:buSzPts val="1500"/>
              <a:buChar char="○"/>
              <a:defRPr>
                <a:solidFill>
                  <a:schemeClr val="accent2"/>
                </a:solidFill>
              </a:defRPr>
            </a:lvl5pPr>
            <a:lvl6pPr marL="2743200" lvl="5" indent="-323850">
              <a:spcBef>
                <a:spcPts val="0"/>
              </a:spcBef>
              <a:spcAft>
                <a:spcPts val="0"/>
              </a:spcAft>
              <a:buClr>
                <a:schemeClr val="accent2"/>
              </a:buClr>
              <a:buSzPts val="1500"/>
              <a:buChar char="■"/>
              <a:defRPr>
                <a:solidFill>
                  <a:schemeClr val="accent2"/>
                </a:solidFill>
              </a:defRPr>
            </a:lvl6pPr>
            <a:lvl7pPr marL="3200400" lvl="6" indent="-323850">
              <a:spcBef>
                <a:spcPts val="0"/>
              </a:spcBef>
              <a:spcAft>
                <a:spcPts val="0"/>
              </a:spcAft>
              <a:buClr>
                <a:schemeClr val="accent2"/>
              </a:buClr>
              <a:buSzPts val="1500"/>
              <a:buChar char="●"/>
              <a:defRPr>
                <a:solidFill>
                  <a:schemeClr val="accent2"/>
                </a:solidFill>
              </a:defRPr>
            </a:lvl7pPr>
            <a:lvl8pPr marL="3657600" lvl="7" indent="-323850">
              <a:spcBef>
                <a:spcPts val="0"/>
              </a:spcBef>
              <a:spcAft>
                <a:spcPts val="0"/>
              </a:spcAft>
              <a:buClr>
                <a:schemeClr val="accent2"/>
              </a:buClr>
              <a:buSzPts val="1500"/>
              <a:buChar char="○"/>
              <a:defRPr>
                <a:solidFill>
                  <a:schemeClr val="accent2"/>
                </a:solidFill>
              </a:defRPr>
            </a:lvl8pPr>
            <a:lvl9pPr marL="4114800" lvl="8" indent="-323850">
              <a:spcBef>
                <a:spcPts val="0"/>
              </a:spcBef>
              <a:spcAft>
                <a:spcPts val="0"/>
              </a:spcAft>
              <a:buClr>
                <a:schemeClr val="accent2"/>
              </a:buClr>
              <a:buSzPts val="1500"/>
              <a:buChar char="■"/>
              <a:defRPr>
                <a:solidFill>
                  <a:schemeClr val="accent2"/>
                </a:solidFill>
              </a:defRPr>
            </a:lvl9pPr>
          </a:lstStyle>
          <a:p>
            <a:endParaRPr/>
          </a:p>
        </p:txBody>
      </p:sp>
      <p:sp>
        <p:nvSpPr>
          <p:cNvPr id="61" name="Google Shape;61;g11660c2b48c_0_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83F9E-1DA9-43ED-B467-11C736E1740A}"/>
              </a:ext>
            </a:extLst>
          </p:cNvPr>
          <p:cNvSpPr>
            <a:spLocks noGrp="1"/>
          </p:cNvSpPr>
          <p:nvPr>
            <p:ph type="dt" sz="half" idx="10"/>
          </p:nvPr>
        </p:nvSpPr>
        <p:spPr/>
        <p:txBody>
          <a:bodyPr/>
          <a:lstStyle/>
          <a:p>
            <a:fld id="{58F77E94-97AE-4B6D-9394-FE057986D673}" type="datetimeFigureOut">
              <a:rPr lang="en-NZ" smtClean="0"/>
              <a:t>24/05/2023</a:t>
            </a:fld>
            <a:endParaRPr lang="en-NZ"/>
          </a:p>
        </p:txBody>
      </p:sp>
      <p:sp>
        <p:nvSpPr>
          <p:cNvPr id="3" name="Footer Placeholder 2">
            <a:extLst>
              <a:ext uri="{FF2B5EF4-FFF2-40B4-BE49-F238E27FC236}">
                <a16:creationId xmlns:a16="http://schemas.microsoft.com/office/drawing/2014/main" id="{5554D292-8056-466D-9E13-C4319C0542C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E6520E-0F9D-4992-A811-BBC281EDF903}"/>
              </a:ext>
            </a:extLst>
          </p:cNvPr>
          <p:cNvSpPr>
            <a:spLocks noGrp="1"/>
          </p:cNvSpPr>
          <p:nvPr>
            <p:ph type="sldNum" sz="quarter" idx="12"/>
          </p:nvPr>
        </p:nvSpPr>
        <p:spPr/>
        <p:txBody>
          <a:bodyPr/>
          <a:lstStyle/>
          <a:p>
            <a:fld id="{1DD906E3-2A3D-49D5-A417-79BFDBAE508D}" type="slidenum">
              <a:rPr lang="en-NZ" smtClean="0"/>
              <a:t>‹#›</a:t>
            </a:fld>
            <a:endParaRPr lang="en-NZ"/>
          </a:p>
        </p:txBody>
      </p:sp>
    </p:spTree>
    <p:extLst>
      <p:ext uri="{BB962C8B-B14F-4D97-AF65-F5344CB8AC3E}">
        <p14:creationId xmlns:p14="http://schemas.microsoft.com/office/powerpoint/2010/main" val="141838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9"/>
        <p:cNvGrpSpPr/>
        <p:nvPr/>
      </p:nvGrpSpPr>
      <p:grpSpPr>
        <a:xfrm>
          <a:off x="0" y="0"/>
          <a:ext cx="0" cy="0"/>
          <a:chOff x="0" y="0"/>
          <a:chExt cx="0" cy="0"/>
        </a:xfrm>
      </p:grpSpPr>
      <p:sp>
        <p:nvSpPr>
          <p:cNvPr id="10" name="Google Shape;10;g11660c2b48c_0_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a:endParaRPr/>
          </a:p>
        </p:txBody>
      </p:sp>
      <p:sp>
        <p:nvSpPr>
          <p:cNvPr id="11" name="Google Shape;11;g11660c2b48c_0_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marL="914400" lvl="1"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marL="1371600" lvl="2"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marL="1828800" lvl="3"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marL="2286000" lvl="4"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marL="2743200" lvl="5"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marL="3200400" lvl="6"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marL="3657600" lvl="7"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marL="4114800" lvl="8"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9pPr>
          </a:lstStyle>
          <a:p>
            <a:endParaRPr/>
          </a:p>
        </p:txBody>
      </p:sp>
      <p:sp>
        <p:nvSpPr>
          <p:cNvPr id="12" name="Google Shape;12;g11660c2b48c_0_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p:nvPr/>
        </p:nvSpPr>
        <p:spPr>
          <a:xfrm>
            <a:off x="0" y="0"/>
            <a:ext cx="12109142" cy="659859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2469"/>
              </a:buClr>
              <a:buSzPct val="53608"/>
              <a:buFont typeface="Arial"/>
              <a:buNone/>
            </a:pPr>
            <a:r>
              <a:rPr lang="en-NZ" sz="5782" b="1" i="0" u="none" strike="noStrike" cap="none" dirty="0">
                <a:solidFill>
                  <a:srgbClr val="002469"/>
                </a:solidFill>
                <a:latin typeface="Arial"/>
                <a:ea typeface="Arial"/>
                <a:cs typeface="Arial"/>
                <a:sym typeface="Arial"/>
              </a:rPr>
              <a:t>Newlands Resilience Group</a:t>
            </a:r>
            <a:endParaRPr sz="4082"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2469"/>
              </a:buClr>
              <a:buSzPct val="221428"/>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AU" sz="3100" b="1" dirty="0">
                <a:solidFill>
                  <a:srgbClr val="002469"/>
                </a:solidFill>
              </a:rPr>
              <a:t>        Working to achieve our vision together</a:t>
            </a:r>
          </a:p>
          <a:p>
            <a:pPr marL="0" marR="0" lvl="0" indent="0" algn="l" rtl="0">
              <a:lnSpc>
                <a:spcPct val="90000"/>
              </a:lnSpc>
              <a:spcBef>
                <a:spcPts val="1000"/>
              </a:spcBef>
              <a:spcAft>
                <a:spcPts val="0"/>
              </a:spcAft>
              <a:buClr>
                <a:schemeClr val="dk1"/>
              </a:buClr>
              <a:buSzPct val="100000"/>
              <a:buFont typeface="Arial"/>
              <a:buNone/>
            </a:pPr>
            <a:endParaRPr lang="en-AU" sz="3100" b="1" i="0" u="none" strike="noStrike" cap="none" dirty="0">
              <a:solidFill>
                <a:srgbClr val="002469"/>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AU" sz="3100" b="1" dirty="0">
                <a:solidFill>
                  <a:srgbClr val="002469"/>
                </a:solidFill>
              </a:rPr>
              <a:t>                               VISION 2030</a:t>
            </a:r>
          </a:p>
          <a:p>
            <a:pPr marL="0" marR="0" lvl="0" indent="0" algn="l" rtl="0">
              <a:lnSpc>
                <a:spcPct val="90000"/>
              </a:lnSpc>
              <a:spcBef>
                <a:spcPts val="1000"/>
              </a:spcBef>
              <a:spcAft>
                <a:spcPts val="0"/>
              </a:spcAft>
              <a:buClr>
                <a:schemeClr val="dk1"/>
              </a:buClr>
              <a:buSzPct val="100000"/>
              <a:buFont typeface="Arial"/>
              <a:buNone/>
            </a:pPr>
            <a:endParaRPr lang="en-AU" sz="2600" b="1" i="0" u="none" strike="noStrike" cap="none" dirty="0">
              <a:solidFill>
                <a:srgbClr val="002469"/>
              </a:solidFill>
              <a:latin typeface="Arial"/>
              <a:ea typeface="Arial"/>
              <a:cs typeface="Arial"/>
              <a:sym typeface="Arial"/>
            </a:endParaRPr>
          </a:p>
          <a:p>
            <a:pPr marL="0" marR="0" lvl="0" indent="0" algn="ctr" rtl="0">
              <a:lnSpc>
                <a:spcPct val="90000"/>
              </a:lnSpc>
              <a:spcBef>
                <a:spcPts val="1000"/>
              </a:spcBef>
              <a:spcAft>
                <a:spcPts val="0"/>
              </a:spcAft>
              <a:buClr>
                <a:schemeClr val="dk1"/>
              </a:buClr>
              <a:buSzPct val="100000"/>
              <a:buFont typeface="Arial"/>
              <a:buNone/>
            </a:pPr>
            <a:endParaRPr lang="en-AU" sz="2600" b="1" dirty="0">
              <a:solidFill>
                <a:srgbClr val="002469"/>
              </a:solidFill>
            </a:endParaRPr>
          </a:p>
          <a:p>
            <a:pPr marL="0" marR="0" lvl="0" indent="0" algn="ctr" rtl="0">
              <a:lnSpc>
                <a:spcPct val="90000"/>
              </a:lnSpc>
              <a:spcBef>
                <a:spcPts val="1000"/>
              </a:spcBef>
              <a:spcAft>
                <a:spcPts val="0"/>
              </a:spcAft>
              <a:buClr>
                <a:schemeClr val="dk1"/>
              </a:buClr>
              <a:buSzPct val="100000"/>
              <a:buFont typeface="Arial"/>
              <a:buNone/>
            </a:pPr>
            <a:endParaRPr lang="en-AU" sz="2600" b="1" i="0" u="none" strike="noStrike" cap="none" dirty="0">
              <a:solidFill>
                <a:srgbClr val="002469"/>
              </a:solidFill>
              <a:latin typeface="Arial"/>
              <a:ea typeface="Arial"/>
              <a:cs typeface="Arial"/>
              <a:sym typeface="Arial"/>
            </a:endParaRPr>
          </a:p>
          <a:p>
            <a:pPr marL="0" marR="0" lvl="0" indent="0" algn="ctr" rtl="0">
              <a:lnSpc>
                <a:spcPct val="90000"/>
              </a:lnSpc>
              <a:spcBef>
                <a:spcPts val="1000"/>
              </a:spcBef>
              <a:spcAft>
                <a:spcPts val="0"/>
              </a:spcAft>
              <a:buClr>
                <a:schemeClr val="dk1"/>
              </a:buClr>
              <a:buSzPct val="100000"/>
              <a:buFont typeface="Arial"/>
              <a:buNone/>
            </a:pPr>
            <a:endParaRPr lang="en-AU" sz="2600" b="1" dirty="0">
              <a:solidFill>
                <a:srgbClr val="002469"/>
              </a:solidFill>
            </a:endParaRPr>
          </a:p>
          <a:p>
            <a:pPr marL="0" marR="0" lvl="0" indent="0" algn="ctr" rtl="0">
              <a:lnSpc>
                <a:spcPct val="90000"/>
              </a:lnSpc>
              <a:spcBef>
                <a:spcPts val="1000"/>
              </a:spcBef>
              <a:spcAft>
                <a:spcPts val="0"/>
              </a:spcAft>
              <a:buClr>
                <a:schemeClr val="dk1"/>
              </a:buClr>
              <a:buSzPct val="100000"/>
              <a:buFont typeface="Arial"/>
              <a:buNone/>
            </a:pPr>
            <a:endParaRPr sz="2600" b="1" i="0" u="none" strike="noStrike" cap="none" dirty="0">
              <a:solidFill>
                <a:srgbClr val="002469"/>
              </a:solidFill>
              <a:latin typeface="Arial"/>
              <a:ea typeface="Arial"/>
              <a:cs typeface="Arial"/>
              <a:sym typeface="Arial"/>
            </a:endParaRPr>
          </a:p>
          <a:p>
            <a:pPr marL="0" marR="0" lvl="0" indent="0" algn="ctr" rtl="0">
              <a:lnSpc>
                <a:spcPct val="90000"/>
              </a:lnSpc>
              <a:spcBef>
                <a:spcPts val="1000"/>
              </a:spcBef>
              <a:spcAft>
                <a:spcPts val="0"/>
              </a:spcAft>
              <a:buClr>
                <a:srgbClr val="002469"/>
              </a:buClr>
              <a:buSzPct val="100000"/>
              <a:buFont typeface="Arial"/>
              <a:buNone/>
            </a:pPr>
            <a:r>
              <a:rPr lang="en-NZ" sz="2000" b="1" i="0" u="none" strike="noStrike" cap="none" dirty="0">
                <a:solidFill>
                  <a:schemeClr val="lt1"/>
                </a:solidFill>
                <a:latin typeface="Arial"/>
                <a:ea typeface="Arial"/>
                <a:cs typeface="Arial"/>
                <a:sym typeface="Arial"/>
              </a:rPr>
              <a:t> “Aotearoa Community Resilience Network” Charitable Trust </a:t>
            </a:r>
          </a:p>
          <a:p>
            <a:pPr marL="0" marR="0" lvl="0" indent="0" algn="ctr" rtl="0">
              <a:lnSpc>
                <a:spcPct val="90000"/>
              </a:lnSpc>
              <a:spcBef>
                <a:spcPts val="1000"/>
              </a:spcBef>
              <a:spcAft>
                <a:spcPts val="0"/>
              </a:spcAft>
              <a:buClr>
                <a:srgbClr val="002469"/>
              </a:buClr>
              <a:buSzPct val="100000"/>
              <a:buFont typeface="Arial"/>
              <a:buNone/>
            </a:pPr>
            <a:endParaRPr lang="en-NZ" sz="2000" b="1" dirty="0">
              <a:solidFill>
                <a:schemeClr val="lt1"/>
              </a:solidFill>
            </a:endParaRPr>
          </a:p>
          <a:p>
            <a:pPr marL="0" marR="0" lvl="0" indent="0" algn="ctr" rtl="0">
              <a:lnSpc>
                <a:spcPct val="90000"/>
              </a:lnSpc>
              <a:spcBef>
                <a:spcPts val="1000"/>
              </a:spcBef>
              <a:spcAft>
                <a:spcPts val="0"/>
              </a:spcAft>
              <a:buClr>
                <a:srgbClr val="002469"/>
              </a:buClr>
              <a:buSzPct val="100000"/>
              <a:buFont typeface="Arial"/>
              <a:buNone/>
            </a:pPr>
            <a:r>
              <a:rPr lang="en-NZ" sz="2000" b="1" dirty="0">
                <a:solidFill>
                  <a:schemeClr val="lt1"/>
                </a:solidFill>
              </a:rPr>
              <a:t>24th May 2023</a:t>
            </a:r>
          </a:p>
        </p:txBody>
      </p:sp>
      <p:pic>
        <p:nvPicPr>
          <p:cNvPr id="75" name="Google Shape;75;p1"/>
          <p:cNvPicPr preferRelativeResize="0"/>
          <p:nvPr/>
        </p:nvPicPr>
        <p:blipFill rotWithShape="1">
          <a:blip r:embed="rId3">
            <a:alphaModFix/>
          </a:blip>
          <a:srcRect/>
          <a:stretch/>
        </p:blipFill>
        <p:spPr>
          <a:xfrm>
            <a:off x="7670306" y="1731147"/>
            <a:ext cx="4122197" cy="3382392"/>
          </a:xfrm>
          <a:prstGeom prst="rect">
            <a:avLst/>
          </a:prstGeom>
          <a:noFill/>
          <a:ln>
            <a:noFill/>
          </a:ln>
        </p:spPr>
      </p:pic>
      <p:sp>
        <p:nvSpPr>
          <p:cNvPr id="2" name="Slide Number Placeholder 1">
            <a:extLst>
              <a:ext uri="{FF2B5EF4-FFF2-40B4-BE49-F238E27FC236}">
                <a16:creationId xmlns:a16="http://schemas.microsoft.com/office/drawing/2014/main" id="{02ED078A-8C02-DF14-F6C0-2A453F56C0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a:t>
            </a:fld>
            <a:endParaRPr lang="en-N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5000"/>
            <a:lumOff val="75000"/>
          </a:schemeClr>
        </a:solidFill>
        <a:effectLst/>
      </p:bgPr>
    </p:bg>
    <p:spTree>
      <p:nvGrpSpPr>
        <p:cNvPr id="1" name=""/>
        <p:cNvGrpSpPr/>
        <p:nvPr/>
      </p:nvGrpSpPr>
      <p:grpSpPr>
        <a:xfrm>
          <a:off x="0" y="0"/>
          <a:ext cx="0" cy="0"/>
          <a:chOff x="0" y="0"/>
          <a:chExt cx="0" cy="0"/>
        </a:xfrm>
      </p:grpSpPr>
      <p:grpSp>
        <p:nvGrpSpPr>
          <p:cNvPr id="3228" name="Group 84"/>
          <p:cNvGrpSpPr>
            <a:grpSpLocks/>
          </p:cNvGrpSpPr>
          <p:nvPr/>
        </p:nvGrpSpPr>
        <p:grpSpPr bwMode="auto">
          <a:xfrm>
            <a:off x="3696656" y="6473039"/>
            <a:ext cx="2161292" cy="242501"/>
            <a:chOff x="4816451" y="7754938"/>
            <a:chExt cx="2542755" cy="393694"/>
          </a:xfrm>
        </p:grpSpPr>
        <p:sp>
          <p:nvSpPr>
            <p:cNvPr id="3267" name="TextBox 29"/>
            <p:cNvSpPr txBox="1">
              <a:spLocks noChangeArrowheads="1"/>
            </p:cNvSpPr>
            <p:nvPr/>
          </p:nvSpPr>
          <p:spPr bwMode="auto">
            <a:xfrm>
              <a:off x="4816451" y="7754938"/>
              <a:ext cx="815974" cy="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372" tIns="58187" rIns="116372" bIns="58187">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defTabSz="914248">
                <a:spcBef>
                  <a:spcPct val="0"/>
                </a:spcBef>
                <a:buNone/>
              </a:pPr>
              <a:endParaRPr lang="en-NZ" altLang="en-US" sz="800" i="1">
                <a:solidFill>
                  <a:srgbClr val="272F38"/>
                </a:solidFill>
              </a:endParaRPr>
            </a:p>
          </p:txBody>
        </p:sp>
        <p:sp>
          <p:nvSpPr>
            <p:cNvPr id="3271" name="TextBox 39"/>
            <p:cNvSpPr txBox="1">
              <a:spLocks noChangeArrowheads="1"/>
            </p:cNvSpPr>
            <p:nvPr/>
          </p:nvSpPr>
          <p:spPr bwMode="auto">
            <a:xfrm>
              <a:off x="6544817" y="7757990"/>
              <a:ext cx="814389" cy="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372" tIns="58187" rIns="116372" bIns="58187">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defRPr>
              </a:lvl5pPr>
              <a:lvl6pPr marL="25146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6pPr>
              <a:lvl7pPr marL="29718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7pPr>
              <a:lvl8pPr marL="34290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8pPr>
              <a:lvl9pPr marL="3886200" indent="-228600" defTabSz="1220788"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defRPr>
              </a:lvl9pPr>
            </a:lstStyle>
            <a:p>
              <a:pPr defTabSz="914248">
                <a:spcBef>
                  <a:spcPct val="0"/>
                </a:spcBef>
                <a:buNone/>
              </a:pPr>
              <a:endParaRPr lang="en-NZ" altLang="en-US" sz="800" i="1">
                <a:solidFill>
                  <a:srgbClr val="272F38"/>
                </a:solidFill>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641300888"/>
              </p:ext>
            </p:extLst>
          </p:nvPr>
        </p:nvGraphicFramePr>
        <p:xfrm>
          <a:off x="-19023" y="1150433"/>
          <a:ext cx="12211017" cy="298417"/>
        </p:xfrm>
        <a:graphic>
          <a:graphicData uri="http://schemas.openxmlformats.org/drawingml/2006/table">
            <a:tbl>
              <a:tblPr firstRow="1" bandRow="1">
                <a:tableStyleId>{8A107856-5554-42FB-B03E-39F5DBC370BA}</a:tableStyleId>
              </a:tblPr>
              <a:tblGrid>
                <a:gridCol w="1614531">
                  <a:extLst>
                    <a:ext uri="{9D8B030D-6E8A-4147-A177-3AD203B41FA5}">
                      <a16:colId xmlns:a16="http://schemas.microsoft.com/office/drawing/2014/main" val="20000"/>
                    </a:ext>
                  </a:extLst>
                </a:gridCol>
                <a:gridCol w="2319866">
                  <a:extLst>
                    <a:ext uri="{9D8B030D-6E8A-4147-A177-3AD203B41FA5}">
                      <a16:colId xmlns:a16="http://schemas.microsoft.com/office/drawing/2014/main" val="20001"/>
                    </a:ext>
                  </a:extLst>
                </a:gridCol>
                <a:gridCol w="8276620">
                  <a:extLst>
                    <a:ext uri="{9D8B030D-6E8A-4147-A177-3AD203B41FA5}">
                      <a16:colId xmlns:a16="http://schemas.microsoft.com/office/drawing/2014/main" val="3010008647"/>
                    </a:ext>
                  </a:extLst>
                </a:gridCol>
              </a:tblGrid>
              <a:tr h="298417">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en-NZ" sz="1300" baseline="0" dirty="0">
                          <a:solidFill>
                            <a:schemeClr val="tx1"/>
                          </a:solidFill>
                        </a:rPr>
                        <a:t>Dimensions </a:t>
                      </a:r>
                    </a:p>
                  </a:txBody>
                  <a:tcPr marL="65301" marR="65301" marT="32567" marB="32567" anchor="ctr">
                    <a:solidFill>
                      <a:schemeClr val="accent2">
                        <a:lumMod val="60000"/>
                        <a:lumOff val="40000"/>
                      </a:schemeClr>
                    </a:solidFill>
                  </a:tcPr>
                </a:tc>
                <a:tc>
                  <a:txBody>
                    <a:bodyPr/>
                    <a:lstStyle/>
                    <a:p>
                      <a:pPr marL="0" marR="0" indent="0" algn="ctr" defTabSz="1221913" rtl="0" eaLnBrk="1" fontAlgn="auto" latinLnBrk="0" hangingPunct="1">
                        <a:lnSpc>
                          <a:spcPct val="100000"/>
                        </a:lnSpc>
                        <a:spcBef>
                          <a:spcPts val="0"/>
                        </a:spcBef>
                        <a:spcAft>
                          <a:spcPts val="0"/>
                        </a:spcAft>
                        <a:buClrTx/>
                        <a:buSzTx/>
                        <a:buFontTx/>
                        <a:buNone/>
                        <a:tabLst/>
                        <a:defRPr/>
                      </a:pPr>
                      <a:r>
                        <a:rPr lang="en-NZ" sz="1300"/>
                        <a:t>Status Quo</a:t>
                      </a:r>
                    </a:p>
                  </a:txBody>
                  <a:tcPr marL="65301" marR="65301" marT="32567" marB="32567" anchor="ctr">
                    <a:solidFill>
                      <a:schemeClr val="accent2">
                        <a:lumMod val="60000"/>
                        <a:lumOff val="40000"/>
                      </a:schemeClr>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300" dirty="0"/>
                        <a:t>Potential</a:t>
                      </a:r>
                      <a:r>
                        <a:rPr lang="en-NZ" sz="1300" baseline="0" dirty="0"/>
                        <a:t> Choices by Dimension </a:t>
                      </a:r>
                      <a:endParaRPr lang="en-NZ" sz="1300" dirty="0"/>
                    </a:p>
                  </a:txBody>
                  <a:tcPr marL="65301" marR="65301" marT="32567" marB="32567"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961954891"/>
              </p:ext>
            </p:extLst>
          </p:nvPr>
        </p:nvGraphicFramePr>
        <p:xfrm>
          <a:off x="9505" y="4715527"/>
          <a:ext cx="12192000" cy="853440"/>
        </p:xfrm>
        <a:graphic>
          <a:graphicData uri="http://schemas.openxmlformats.org/drawingml/2006/table">
            <a:tbl>
              <a:tblPr firstRow="1" bandRow="1">
                <a:tableStyleId>{8A107856-5554-42FB-B03E-39F5DBC370BA}</a:tableStyleId>
              </a:tblPr>
              <a:tblGrid>
                <a:gridCol w="1570303">
                  <a:extLst>
                    <a:ext uri="{9D8B030D-6E8A-4147-A177-3AD203B41FA5}">
                      <a16:colId xmlns:a16="http://schemas.microsoft.com/office/drawing/2014/main" val="20000"/>
                    </a:ext>
                  </a:extLst>
                </a:gridCol>
                <a:gridCol w="2319417">
                  <a:extLst>
                    <a:ext uri="{9D8B030D-6E8A-4147-A177-3AD203B41FA5}">
                      <a16:colId xmlns:a16="http://schemas.microsoft.com/office/drawing/2014/main" val="20003"/>
                    </a:ext>
                  </a:extLst>
                </a:gridCol>
                <a:gridCol w="2617948">
                  <a:extLst>
                    <a:ext uri="{9D8B030D-6E8A-4147-A177-3AD203B41FA5}">
                      <a16:colId xmlns:a16="http://schemas.microsoft.com/office/drawing/2014/main" val="1028396240"/>
                    </a:ext>
                  </a:extLst>
                </a:gridCol>
                <a:gridCol w="3003815">
                  <a:extLst>
                    <a:ext uri="{9D8B030D-6E8A-4147-A177-3AD203B41FA5}">
                      <a16:colId xmlns:a16="http://schemas.microsoft.com/office/drawing/2014/main" val="644439566"/>
                    </a:ext>
                  </a:extLst>
                </a:gridCol>
                <a:gridCol w="2680517">
                  <a:extLst>
                    <a:ext uri="{9D8B030D-6E8A-4147-A177-3AD203B41FA5}">
                      <a16:colId xmlns:a16="http://schemas.microsoft.com/office/drawing/2014/main" val="1256905995"/>
                    </a:ext>
                  </a:extLst>
                </a:gridCol>
              </a:tblGrid>
              <a:tr h="561666">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en-NZ" sz="1400" b="1" dirty="0"/>
                        <a:t> </a:t>
                      </a:r>
                      <a:r>
                        <a:rPr lang="en-NZ" sz="1400" b="1" kern="1200" dirty="0">
                          <a:solidFill>
                            <a:schemeClr val="dk1"/>
                          </a:solidFill>
                          <a:latin typeface="+mn-lt"/>
                          <a:ea typeface="+mn-ea"/>
                          <a:cs typeface="+mn-cs"/>
                        </a:rPr>
                        <a:t>Delivery</a:t>
                      </a:r>
                      <a:endParaRPr lang="en-NZ" sz="1400" b="0" kern="1200" dirty="0">
                        <a:solidFill>
                          <a:schemeClr val="dk1"/>
                        </a:solidFill>
                        <a:latin typeface="+mn-lt"/>
                        <a:ea typeface="+mn-ea"/>
                        <a:cs typeface="+mn-cs"/>
                      </a:endParaRPr>
                    </a:p>
                  </a:txBody>
                  <a:tcPr marL="0" marR="0" marT="0" marB="0" anchor="ct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AU" sz="1400" b="0" kern="1200" dirty="0">
                          <a:solidFill>
                            <a:schemeClr val="bg1"/>
                          </a:solidFill>
                          <a:effectLst/>
                          <a:latin typeface="+mn-lt"/>
                          <a:ea typeface="+mn-ea"/>
                          <a:cs typeface="+mn-cs"/>
                        </a:rPr>
                        <a:t>Mixed</a:t>
                      </a:r>
                      <a:endParaRPr lang="en-NZ" sz="1400" b="0" i="0" kern="1200" dirty="0">
                        <a:solidFill>
                          <a:schemeClr val="tx1"/>
                        </a:solidFill>
                        <a:latin typeface="+mn-lt"/>
                        <a:ea typeface="+mn-ea"/>
                        <a:cs typeface="+mn-cs"/>
                      </a:endParaRPr>
                    </a:p>
                  </a:txBody>
                  <a:tcPr marL="0" marR="0" marT="0" marB="0" anchor="ctr">
                    <a:solidFill>
                      <a:srgbClr val="FF0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Community (including </a:t>
                      </a:r>
                      <a:r>
                        <a:rPr lang="en-GB" sz="1400" b="0" u="none" kern="1200" dirty="0">
                          <a:solidFill>
                            <a:schemeClr val="tx1"/>
                          </a:solidFill>
                          <a:latin typeface="+mn-lt"/>
                          <a:ea typeface="+mn-ea"/>
                          <a:cs typeface="+mn-cs"/>
                        </a:rPr>
                        <a:t>Marae networks, Businesses)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none" kern="1200" dirty="0">
                          <a:solidFill>
                            <a:srgbClr val="7030A0"/>
                          </a:solidFill>
                          <a:effectLst/>
                          <a:latin typeface="+mn-lt"/>
                          <a:ea typeface="+mn-ea"/>
                          <a:cs typeface="+mn-cs"/>
                        </a:rPr>
                        <a:t>Min</a:t>
                      </a:r>
                      <a:endParaRPr lang="en-NZ" sz="1400" b="1" u="none" kern="1200" dirty="0">
                        <a:solidFill>
                          <a:srgbClr val="7030A0"/>
                        </a:solidFill>
                        <a:effectLst/>
                        <a:latin typeface="+mn-lt"/>
                        <a:ea typeface="+mn-ea"/>
                        <a:cs typeface="+mn-cs"/>
                      </a:endParaRPr>
                    </a:p>
                  </a:txBody>
                  <a:tcPr marL="0" marR="0" marT="0" marB="0"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Community  (including </a:t>
                      </a:r>
                      <a:r>
                        <a:rPr lang="en-GB" sz="1400" b="0" u="none" kern="1200" dirty="0">
                          <a:solidFill>
                            <a:schemeClr val="tx1"/>
                          </a:solidFill>
                          <a:latin typeface="+mn-lt"/>
                          <a:ea typeface="+mn-ea"/>
                          <a:cs typeface="+mn-cs"/>
                        </a:rPr>
                        <a:t>Marae networks, Businesses) </a:t>
                      </a:r>
                      <a:r>
                        <a:rPr lang="en-NZ" sz="1400" b="0" u="none" kern="1200" dirty="0">
                          <a:solidFill>
                            <a:schemeClr val="tx1"/>
                          </a:solidFill>
                          <a:latin typeface="+mn-lt"/>
                          <a:ea typeface="+mn-ea"/>
                          <a:cs typeface="+mn-cs"/>
                        </a:rPr>
                        <a:t>and </a:t>
                      </a:r>
                    </a:p>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Local Govt</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u="none" kern="1200" dirty="0">
                          <a:solidFill>
                            <a:srgbClr val="7030A0"/>
                          </a:solidFill>
                          <a:effectLst/>
                          <a:latin typeface="+mn-lt"/>
                          <a:ea typeface="+mn-ea"/>
                          <a:cs typeface="+mn-cs"/>
                        </a:rPr>
                        <a:t>Mod </a:t>
                      </a:r>
                    </a:p>
                  </a:txBody>
                  <a:tcPr marL="0" marR="0" marT="0" marB="0"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Community</a:t>
                      </a:r>
                      <a:r>
                        <a:rPr lang="en-GB" sz="1400" b="0" u="none" kern="1200" dirty="0">
                          <a:solidFill>
                            <a:schemeClr val="tx1"/>
                          </a:solidFill>
                          <a:latin typeface="+mn-lt"/>
                          <a:ea typeface="+mn-ea"/>
                          <a:cs typeface="+mn-cs"/>
                        </a:rPr>
                        <a:t>, </a:t>
                      </a:r>
                      <a:r>
                        <a:rPr lang="en-NZ" sz="1400" b="0" u="none" kern="1200" dirty="0">
                          <a:solidFill>
                            <a:schemeClr val="dk1"/>
                          </a:solidFill>
                          <a:latin typeface="+mn-lt"/>
                          <a:ea typeface="+mn-ea"/>
                          <a:cs typeface="+mn-cs"/>
                        </a:rPr>
                        <a:t>Local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0" u="none" kern="1200" dirty="0">
                          <a:solidFill>
                            <a:schemeClr val="dk1"/>
                          </a:solidFill>
                          <a:latin typeface="+mn-lt"/>
                          <a:ea typeface="+mn-ea"/>
                          <a:cs typeface="+mn-cs"/>
                        </a:rPr>
                        <a:t>Central Govt </a:t>
                      </a:r>
                      <a:r>
                        <a:rPr lang="en-NZ" sz="1400" b="1" u="none" kern="1200" dirty="0">
                          <a:solidFill>
                            <a:schemeClr val="dk1"/>
                          </a:solidFill>
                          <a:latin typeface="+mn-lt"/>
                          <a:ea typeface="+mn-ea"/>
                          <a:cs typeface="+mn-cs"/>
                        </a:rPr>
                        <a:t>LEG/REG</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u="none" kern="1200" dirty="0">
                          <a:solidFill>
                            <a:srgbClr val="7030A0"/>
                          </a:solidFill>
                          <a:effectLst/>
                          <a:latin typeface="+mn-lt"/>
                          <a:ea typeface="+mn-ea"/>
                          <a:cs typeface="+mn-cs"/>
                        </a:rPr>
                        <a:t>Max</a:t>
                      </a:r>
                    </a:p>
                  </a:txBody>
                  <a:tcPr marL="0" marR="0" marT="0" marB="0" anchor="ctr">
                    <a:solidFill>
                      <a:srgbClr val="00B050"/>
                    </a:solidFill>
                  </a:tcPr>
                </a:tc>
                <a:extLst>
                  <a:ext uri="{0D108BD9-81ED-4DB2-BD59-A6C34878D82A}">
                    <a16:rowId xmlns:a16="http://schemas.microsoft.com/office/drawing/2014/main" val="10000"/>
                  </a:ext>
                </a:extLst>
              </a:tr>
            </a:tbl>
          </a:graphicData>
        </a:graphic>
      </p:graphicFrame>
      <p:sp>
        <p:nvSpPr>
          <p:cNvPr id="70" name="Rectangle 69">
            <a:extLst>
              <a:ext uri="{FF2B5EF4-FFF2-40B4-BE49-F238E27FC236}">
                <a16:creationId xmlns:a16="http://schemas.microsoft.com/office/drawing/2014/main" id="{71890F87-836D-4E46-875C-A7B133E0B756}"/>
              </a:ext>
            </a:extLst>
          </p:cNvPr>
          <p:cNvSpPr/>
          <p:nvPr/>
        </p:nvSpPr>
        <p:spPr>
          <a:xfrm>
            <a:off x="9010437" y="68859"/>
            <a:ext cx="2860130" cy="298417"/>
          </a:xfrm>
          <a:prstGeom prst="rect">
            <a:avLst/>
          </a:prstGeom>
          <a:solidFill>
            <a:schemeClr val="bg1"/>
          </a:solidFill>
          <a:ln w="12700">
            <a:solidFill>
              <a:srgbClr val="480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339933"/>
                </a:solidFill>
              </a:rPr>
              <a:t>Meet: </a:t>
            </a:r>
            <a:r>
              <a:rPr lang="en-US" sz="1600">
                <a:solidFill>
                  <a:srgbClr val="FFC000"/>
                </a:solidFill>
              </a:rPr>
              <a:t>Partly Meet,</a:t>
            </a:r>
            <a:r>
              <a:rPr lang="en-US" sz="1600">
                <a:solidFill>
                  <a:srgbClr val="339933"/>
                </a:solidFill>
              </a:rPr>
              <a:t> </a:t>
            </a:r>
            <a:r>
              <a:rPr lang="en-US" sz="1600">
                <a:solidFill>
                  <a:srgbClr val="FF0000"/>
                </a:solidFill>
              </a:rPr>
              <a:t>Fail </a:t>
            </a:r>
          </a:p>
        </p:txBody>
      </p:sp>
      <p:graphicFrame>
        <p:nvGraphicFramePr>
          <p:cNvPr id="38" name="Table 37">
            <a:extLst>
              <a:ext uri="{FF2B5EF4-FFF2-40B4-BE49-F238E27FC236}">
                <a16:creationId xmlns:a16="http://schemas.microsoft.com/office/drawing/2014/main" id="{53B76386-DEC5-43F2-A4FF-90357C44DFC1}"/>
              </a:ext>
            </a:extLst>
          </p:cNvPr>
          <p:cNvGraphicFramePr>
            <a:graphicFrameLocks noGrp="1"/>
          </p:cNvGraphicFramePr>
          <p:nvPr>
            <p:extLst>
              <p:ext uri="{D42A27DB-BD31-4B8C-83A1-F6EECF244321}">
                <p14:modId xmlns:p14="http://schemas.microsoft.com/office/powerpoint/2010/main" val="3642804517"/>
              </p:ext>
            </p:extLst>
          </p:nvPr>
        </p:nvGraphicFramePr>
        <p:xfrm>
          <a:off x="9507" y="6365946"/>
          <a:ext cx="12191998" cy="492054"/>
        </p:xfrm>
        <a:graphic>
          <a:graphicData uri="http://schemas.openxmlformats.org/drawingml/2006/table">
            <a:tbl>
              <a:tblPr firstRow="1" bandRow="1">
                <a:tableStyleId>{8A107856-5554-42FB-B03E-39F5DBC370BA}</a:tableStyleId>
              </a:tblPr>
              <a:tblGrid>
                <a:gridCol w="1595252">
                  <a:extLst>
                    <a:ext uri="{9D8B030D-6E8A-4147-A177-3AD203B41FA5}">
                      <a16:colId xmlns:a16="http://schemas.microsoft.com/office/drawing/2014/main" val="20000"/>
                    </a:ext>
                  </a:extLst>
                </a:gridCol>
                <a:gridCol w="2325259">
                  <a:extLst>
                    <a:ext uri="{9D8B030D-6E8A-4147-A177-3AD203B41FA5}">
                      <a16:colId xmlns:a16="http://schemas.microsoft.com/office/drawing/2014/main" val="20002"/>
                    </a:ext>
                  </a:extLst>
                </a:gridCol>
                <a:gridCol w="1103621">
                  <a:extLst>
                    <a:ext uri="{9D8B030D-6E8A-4147-A177-3AD203B41FA5}">
                      <a16:colId xmlns:a16="http://schemas.microsoft.com/office/drawing/2014/main" val="1947578412"/>
                    </a:ext>
                  </a:extLst>
                </a:gridCol>
                <a:gridCol w="1535837">
                  <a:extLst>
                    <a:ext uri="{9D8B030D-6E8A-4147-A177-3AD203B41FA5}">
                      <a16:colId xmlns:a16="http://schemas.microsoft.com/office/drawing/2014/main" val="977997618"/>
                    </a:ext>
                  </a:extLst>
                </a:gridCol>
                <a:gridCol w="1859127">
                  <a:extLst>
                    <a:ext uri="{9D8B030D-6E8A-4147-A177-3AD203B41FA5}">
                      <a16:colId xmlns:a16="http://schemas.microsoft.com/office/drawing/2014/main" val="1359843877"/>
                    </a:ext>
                  </a:extLst>
                </a:gridCol>
                <a:gridCol w="1061875">
                  <a:extLst>
                    <a:ext uri="{9D8B030D-6E8A-4147-A177-3AD203B41FA5}">
                      <a16:colId xmlns:a16="http://schemas.microsoft.com/office/drawing/2014/main" val="739247108"/>
                    </a:ext>
                  </a:extLst>
                </a:gridCol>
                <a:gridCol w="2711027">
                  <a:extLst>
                    <a:ext uri="{9D8B030D-6E8A-4147-A177-3AD203B41FA5}">
                      <a16:colId xmlns:a16="http://schemas.microsoft.com/office/drawing/2014/main" val="3738707071"/>
                    </a:ext>
                  </a:extLst>
                </a:gridCol>
              </a:tblGrid>
              <a:tr h="0">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en-NZ" sz="1400" b="1" i="0" dirty="0"/>
                        <a:t>Funding</a:t>
                      </a:r>
                      <a:endParaRPr lang="en-NZ" sz="1400" b="0" i="0" dirty="0"/>
                    </a:p>
                  </a:txBody>
                  <a:tcPr marL="65301" marR="65301" marT="32667" marB="32667" anchor="ctr"/>
                </a:tc>
                <a:tc>
                  <a:txBody>
                    <a:bodyPr/>
                    <a:lstStyle/>
                    <a:p>
                      <a:pPr marL="0" algn="ctr" defTabSz="914400" rtl="0" eaLnBrk="1" latinLnBrk="0" hangingPunct="1"/>
                      <a:endParaRPr lang="en-NZ" sz="1400" b="0" kern="1200" dirty="0">
                        <a:solidFill>
                          <a:schemeClr val="tx1"/>
                        </a:solidFill>
                        <a:latin typeface="+mn-lt"/>
                        <a:ea typeface="+mn-ea"/>
                        <a:cs typeface="+mn-cs"/>
                      </a:endParaRPr>
                    </a:p>
                  </a:txBody>
                  <a:tcPr marL="65301" marR="65301" marT="32667" marB="32667" anchor="ctr">
                    <a:solidFill>
                      <a:schemeClr val="accent2">
                        <a:lumMod val="60000"/>
                        <a:lumOff val="40000"/>
                      </a:schemeClr>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i="0" u="none" strike="noStrike" kern="1200" cap="none" dirty="0">
                          <a:solidFill>
                            <a:schemeClr val="tx1"/>
                          </a:solidFill>
                          <a:latin typeface="+mn-lt"/>
                          <a:ea typeface="+mn-ea"/>
                          <a:cs typeface="+mn-cs"/>
                          <a:sym typeface="Arial"/>
                        </a:rPr>
                        <a:t>Business</a:t>
                      </a:r>
                    </a:p>
                    <a:p>
                      <a:pPr marL="0" algn="ctr" defTabSz="914400" rtl="0" eaLnBrk="1" latinLnBrk="0" hangingPunct="1"/>
                      <a:endParaRPr lang="en-NZ" sz="1400" b="0" kern="1200" dirty="0">
                        <a:solidFill>
                          <a:schemeClr val="tx1"/>
                        </a:solidFill>
                        <a:latin typeface="+mn-lt"/>
                        <a:ea typeface="+mn-ea"/>
                        <a:cs typeface="+mn-cs"/>
                      </a:endParaRPr>
                    </a:p>
                  </a:txBody>
                  <a:tcPr marL="65301" marR="65301" marT="32667" marB="32667"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tx1"/>
                          </a:solidFill>
                        </a:rPr>
                        <a:t>Donations</a:t>
                      </a:r>
                    </a:p>
                  </a:txBody>
                  <a:tcPr marL="65301" marR="65301" marT="32667" marB="32667"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tx1"/>
                          </a:solidFill>
                        </a:rPr>
                        <a:t>Ratepayer </a:t>
                      </a:r>
                    </a:p>
                  </a:txBody>
                  <a:tcPr marL="65301" marR="65301" marT="32667" marB="32667"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tx1"/>
                          </a:solidFill>
                          <a:latin typeface="+mn-lt"/>
                          <a:ea typeface="+mn-ea"/>
                          <a:cs typeface="+mn-cs"/>
                        </a:rPr>
                        <a:t>Taxpayer </a:t>
                      </a:r>
                    </a:p>
                  </a:txBody>
                  <a:tcPr marL="65301" marR="65301" marT="32667" marB="32667"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tx1"/>
                          </a:solidFill>
                          <a:latin typeface="+mn-lt"/>
                          <a:ea typeface="+mn-ea"/>
                          <a:cs typeface="+mn-cs"/>
                        </a:rPr>
                        <a:t>Impact Investment </a:t>
                      </a:r>
                    </a:p>
                  </a:txBody>
                  <a:tcPr marL="65301" marR="65301" marT="32667" marB="32667" anchor="ctr">
                    <a:solidFill>
                      <a:srgbClr val="00B050"/>
                    </a:solidFill>
                  </a:tcPr>
                </a:tc>
                <a:extLst>
                  <a:ext uri="{0D108BD9-81ED-4DB2-BD59-A6C34878D82A}">
                    <a16:rowId xmlns:a16="http://schemas.microsoft.com/office/drawing/2014/main" val="102575006"/>
                  </a:ext>
                </a:extLst>
              </a:tr>
            </a:tbl>
          </a:graphicData>
        </a:graphic>
      </p:graphicFrame>
      <p:graphicFrame>
        <p:nvGraphicFramePr>
          <p:cNvPr id="39" name="Table 38">
            <a:extLst>
              <a:ext uri="{FF2B5EF4-FFF2-40B4-BE49-F238E27FC236}">
                <a16:creationId xmlns:a16="http://schemas.microsoft.com/office/drawing/2014/main" id="{EE37FD63-727E-4F58-BED7-517B8DC4B7ED}"/>
              </a:ext>
            </a:extLst>
          </p:cNvPr>
          <p:cNvGraphicFramePr>
            <a:graphicFrameLocks noGrp="1"/>
          </p:cNvGraphicFramePr>
          <p:nvPr>
            <p:extLst>
              <p:ext uri="{D42A27DB-BD31-4B8C-83A1-F6EECF244321}">
                <p14:modId xmlns:p14="http://schemas.microsoft.com/office/powerpoint/2010/main" val="1044208914"/>
              </p:ext>
            </p:extLst>
          </p:nvPr>
        </p:nvGraphicFramePr>
        <p:xfrm>
          <a:off x="0" y="5620093"/>
          <a:ext cx="12192001" cy="705374"/>
        </p:xfrm>
        <a:graphic>
          <a:graphicData uri="http://schemas.openxmlformats.org/drawingml/2006/table">
            <a:tbl>
              <a:tblPr firstRow="1" bandRow="1">
                <a:tableStyleId>{8A107856-5554-42FB-B03E-39F5DBC370BA}</a:tableStyleId>
              </a:tblPr>
              <a:tblGrid>
                <a:gridCol w="1550231">
                  <a:extLst>
                    <a:ext uri="{9D8B030D-6E8A-4147-A177-3AD203B41FA5}">
                      <a16:colId xmlns:a16="http://schemas.microsoft.com/office/drawing/2014/main" val="20000"/>
                    </a:ext>
                  </a:extLst>
                </a:gridCol>
                <a:gridCol w="2348142">
                  <a:extLst>
                    <a:ext uri="{9D8B030D-6E8A-4147-A177-3AD203B41FA5}">
                      <a16:colId xmlns:a16="http://schemas.microsoft.com/office/drawing/2014/main" val="20002"/>
                    </a:ext>
                  </a:extLst>
                </a:gridCol>
                <a:gridCol w="839611">
                  <a:extLst>
                    <a:ext uri="{9D8B030D-6E8A-4147-A177-3AD203B41FA5}">
                      <a16:colId xmlns:a16="http://schemas.microsoft.com/office/drawing/2014/main" val="922917793"/>
                    </a:ext>
                  </a:extLst>
                </a:gridCol>
                <a:gridCol w="1345558">
                  <a:extLst>
                    <a:ext uri="{9D8B030D-6E8A-4147-A177-3AD203B41FA5}">
                      <a16:colId xmlns:a16="http://schemas.microsoft.com/office/drawing/2014/main" val="2380236511"/>
                    </a:ext>
                  </a:extLst>
                </a:gridCol>
                <a:gridCol w="1173274">
                  <a:extLst>
                    <a:ext uri="{9D8B030D-6E8A-4147-A177-3AD203B41FA5}">
                      <a16:colId xmlns:a16="http://schemas.microsoft.com/office/drawing/2014/main" val="682921625"/>
                    </a:ext>
                  </a:extLst>
                </a:gridCol>
                <a:gridCol w="2233421">
                  <a:extLst>
                    <a:ext uri="{9D8B030D-6E8A-4147-A177-3AD203B41FA5}">
                      <a16:colId xmlns:a16="http://schemas.microsoft.com/office/drawing/2014/main" val="2757783861"/>
                    </a:ext>
                  </a:extLst>
                </a:gridCol>
                <a:gridCol w="2701764">
                  <a:extLst>
                    <a:ext uri="{9D8B030D-6E8A-4147-A177-3AD203B41FA5}">
                      <a16:colId xmlns:a16="http://schemas.microsoft.com/office/drawing/2014/main" val="1882892666"/>
                    </a:ext>
                  </a:extLst>
                </a:gridCol>
              </a:tblGrid>
              <a:tr h="492054">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en-NZ" sz="1400" b="1" spc="0" dirty="0"/>
                        <a:t>   Implement</a:t>
                      </a:r>
                      <a:endParaRPr lang="en-NZ" sz="1400" b="0" i="0" dirty="0"/>
                    </a:p>
                  </a:txBody>
                  <a:tcPr marL="0" marR="0" marT="0" marB="0" anchor="ctr"/>
                </a:tc>
                <a:tc>
                  <a:txBody>
                    <a:bodyPr/>
                    <a:lstStyle/>
                    <a:p>
                      <a:pPr marL="0" marR="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bg1"/>
                          </a:solidFill>
                          <a:latin typeface="+mn-lt"/>
                          <a:ea typeface="+mn-ea"/>
                          <a:cs typeface="+mn-cs"/>
                        </a:rPr>
                        <a:t>Big bang </a:t>
                      </a:r>
                    </a:p>
                  </a:txBody>
                  <a:tcPr marL="65301" marR="65301" marT="32647" marB="32647" anchor="ctr">
                    <a:solidFill>
                      <a:srgbClr val="FF0000"/>
                    </a:solidFill>
                  </a:tcPr>
                </a:tc>
                <a:tc>
                  <a:txBody>
                    <a:bodyPr/>
                    <a:lstStyle/>
                    <a:p>
                      <a:pPr marL="0" marR="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Pilot</a:t>
                      </a:r>
                    </a:p>
                  </a:txBody>
                  <a:tcPr marL="65301" marR="65301" marT="32647" marB="32647" anchor="ctr">
                    <a:solidFill>
                      <a:srgbClr val="00B05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Phase by scope</a:t>
                      </a:r>
                    </a:p>
                    <a:p>
                      <a:pPr marL="0" marR="0" indent="0" algn="ctr" defTabSz="1221913" rtl="0" eaLnBrk="1" fontAlgn="auto" latinLnBrk="0" hangingPunct="1">
                        <a:lnSpc>
                          <a:spcPct val="100000"/>
                        </a:lnSpc>
                        <a:spcBef>
                          <a:spcPts val="0"/>
                        </a:spcBef>
                        <a:spcAft>
                          <a:spcPts val="0"/>
                        </a:spcAft>
                        <a:buClrTx/>
                        <a:buSzTx/>
                        <a:buFontTx/>
                        <a:buNone/>
                        <a:tabLst/>
                        <a:defRPr/>
                      </a:pPr>
                      <a:endParaRPr lang="en-NZ" sz="1400" b="0" u="none" kern="1200" dirty="0">
                        <a:solidFill>
                          <a:schemeClr val="tx1"/>
                        </a:solidFill>
                        <a:latin typeface="+mn-lt"/>
                        <a:ea typeface="+mn-ea"/>
                        <a:cs typeface="+mn-cs"/>
                      </a:endParaRPr>
                    </a:p>
                  </a:txBody>
                  <a:tcPr marL="65301" marR="65301" marT="32647" marB="32647" anchor="ctr">
                    <a:solidFill>
                      <a:srgbClr val="FFC000"/>
                    </a:solidFill>
                  </a:tcPr>
                </a:tc>
                <a:tc>
                  <a:txBody>
                    <a:bodyPr/>
                    <a:lstStyle/>
                    <a:p>
                      <a:pPr marL="0" marR="0" indent="0" algn="ctr" defTabSz="1221913" rtl="0" eaLnBrk="1" fontAlgn="auto" latinLnBrk="0" hangingPunct="1">
                        <a:lnSpc>
                          <a:spcPct val="100000"/>
                        </a:lnSpc>
                        <a:spcBef>
                          <a:spcPts val="0"/>
                        </a:spcBef>
                        <a:spcAft>
                          <a:spcPts val="0"/>
                        </a:spcAft>
                        <a:buClrTx/>
                        <a:buSzTx/>
                        <a:buFontTx/>
                        <a:buNone/>
                        <a:tabLst/>
                        <a:defRPr/>
                      </a:pPr>
                      <a:r>
                        <a:rPr lang="en-NZ" sz="1400" b="0" u="none" kern="1200" dirty="0">
                          <a:solidFill>
                            <a:schemeClr val="tx1"/>
                          </a:solidFill>
                          <a:latin typeface="+mn-lt"/>
                          <a:ea typeface="+mn-ea"/>
                          <a:cs typeface="+mn-cs"/>
                        </a:rPr>
                        <a:t>Phase by solution </a:t>
                      </a:r>
                    </a:p>
                  </a:txBody>
                  <a:tcPr marL="65301" marR="65301" marT="32647" marB="32647" anchor="ctr">
                    <a:solidFill>
                      <a:srgbClr val="FFC000"/>
                    </a:solidFill>
                  </a:tcPr>
                </a:tc>
                <a:tc>
                  <a:txBody>
                    <a:bodyPr/>
                    <a:lstStyle/>
                    <a:p>
                      <a:pPr marL="0" marR="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dk1"/>
                          </a:solidFill>
                          <a:latin typeface="+mn-lt"/>
                          <a:ea typeface="+mn-ea"/>
                          <a:cs typeface="+mn-cs"/>
                        </a:rPr>
                        <a:t>Phase by </a:t>
                      </a:r>
                      <a:r>
                        <a:rPr lang="en-NZ" sz="1400" b="0" u="none" kern="1200" dirty="0">
                          <a:solidFill>
                            <a:schemeClr val="tx1"/>
                          </a:solidFill>
                          <a:latin typeface="+mn-lt"/>
                          <a:ea typeface="+mn-ea"/>
                          <a:cs typeface="+mn-cs"/>
                        </a:rPr>
                        <a:t>delivery capability </a:t>
                      </a:r>
                      <a:r>
                        <a:rPr lang="en-NZ" sz="1400" b="0" kern="1200" dirty="0">
                          <a:solidFill>
                            <a:schemeClr val="dk1"/>
                          </a:solidFill>
                          <a:latin typeface="+mn-lt"/>
                          <a:ea typeface="+mn-ea"/>
                          <a:cs typeface="+mn-cs"/>
                        </a:rPr>
                        <a:t> </a:t>
                      </a:r>
                    </a:p>
                  </a:txBody>
                  <a:tcPr marL="65301" marR="65301" marT="32647" marB="32647" anchor="ctr">
                    <a:solidFill>
                      <a:srgbClr val="FFC000"/>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lang="en-NZ" sz="1400" b="0" kern="1200" dirty="0">
                          <a:solidFill>
                            <a:schemeClr val="dk1"/>
                          </a:solidFill>
                          <a:latin typeface="+mn-lt"/>
                          <a:ea typeface="+mn-ea"/>
                          <a:cs typeface="+mn-cs"/>
                        </a:rPr>
                        <a:t>Phase by solution and delivery </a:t>
                      </a:r>
                    </a:p>
                  </a:txBody>
                  <a:tcPr marL="65301" marR="65301" marT="32647" marB="32647" anchor="ctr">
                    <a:solidFill>
                      <a:srgbClr val="00B050"/>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441A62A4-3703-4FE5-9C95-0BBBA750087D}"/>
              </a:ext>
            </a:extLst>
          </p:cNvPr>
          <p:cNvGraphicFramePr>
            <a:graphicFrameLocks noGrp="1"/>
          </p:cNvGraphicFramePr>
          <p:nvPr>
            <p:extLst>
              <p:ext uri="{D42A27DB-BD31-4B8C-83A1-F6EECF244321}">
                <p14:modId xmlns:p14="http://schemas.microsoft.com/office/powerpoint/2010/main" val="3719969810"/>
              </p:ext>
            </p:extLst>
          </p:nvPr>
        </p:nvGraphicFramePr>
        <p:xfrm>
          <a:off x="-4" y="1523576"/>
          <a:ext cx="12172980" cy="1185455"/>
        </p:xfrm>
        <a:graphic>
          <a:graphicData uri="http://schemas.openxmlformats.org/drawingml/2006/table">
            <a:tbl>
              <a:tblPr firstRow="1" bandRow="1">
                <a:tableStyleId>{8A107856-5554-42FB-B03E-39F5DBC370BA}</a:tableStyleId>
              </a:tblPr>
              <a:tblGrid>
                <a:gridCol w="1595380">
                  <a:extLst>
                    <a:ext uri="{9D8B030D-6E8A-4147-A177-3AD203B41FA5}">
                      <a16:colId xmlns:a16="http://schemas.microsoft.com/office/drawing/2014/main" val="20000"/>
                    </a:ext>
                  </a:extLst>
                </a:gridCol>
                <a:gridCol w="2295378">
                  <a:extLst>
                    <a:ext uri="{9D8B030D-6E8A-4147-A177-3AD203B41FA5}">
                      <a16:colId xmlns:a16="http://schemas.microsoft.com/office/drawing/2014/main" val="20002"/>
                    </a:ext>
                  </a:extLst>
                </a:gridCol>
                <a:gridCol w="2608241">
                  <a:extLst>
                    <a:ext uri="{9D8B030D-6E8A-4147-A177-3AD203B41FA5}">
                      <a16:colId xmlns:a16="http://schemas.microsoft.com/office/drawing/2014/main" val="3219909811"/>
                    </a:ext>
                  </a:extLst>
                </a:gridCol>
                <a:gridCol w="3006541">
                  <a:extLst>
                    <a:ext uri="{9D8B030D-6E8A-4147-A177-3AD203B41FA5}">
                      <a16:colId xmlns:a16="http://schemas.microsoft.com/office/drawing/2014/main" val="426840084"/>
                    </a:ext>
                  </a:extLst>
                </a:gridCol>
                <a:gridCol w="2667440">
                  <a:extLst>
                    <a:ext uri="{9D8B030D-6E8A-4147-A177-3AD203B41FA5}">
                      <a16:colId xmlns:a16="http://schemas.microsoft.com/office/drawing/2014/main" val="4188965117"/>
                    </a:ext>
                  </a:extLst>
                </a:gridCol>
              </a:tblGrid>
              <a:tr h="118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dk1"/>
                          </a:solidFill>
                          <a:latin typeface="+mn-lt"/>
                          <a:ea typeface="+mn-ea"/>
                          <a:cs typeface="+mn-cs"/>
                        </a:rPr>
                        <a:t>Solution: </a:t>
                      </a:r>
                      <a:r>
                        <a:rPr lang="en-NZ" sz="1400" b="0" kern="1200" dirty="0">
                          <a:solidFill>
                            <a:schemeClr val="dk1"/>
                          </a:solidFill>
                          <a:latin typeface="+mn-lt"/>
                          <a:ea typeface="+mn-ea"/>
                          <a:cs typeface="+mn-cs"/>
                        </a:rPr>
                        <a:t>Social and Cultural </a:t>
                      </a:r>
                      <a:endParaRPr lang="en-NZ" sz="1400" b="0" kern="1200" dirty="0">
                        <a:solidFill>
                          <a:schemeClr val="tx1"/>
                        </a:solidFill>
                        <a:latin typeface="+mn-lt"/>
                        <a:ea typeface="+mn-ea"/>
                        <a:cs typeface="+mn-cs"/>
                      </a:endParaRPr>
                    </a:p>
                  </a:txBody>
                  <a:tcPr marL="65304" marR="65304" marT="32647" marB="32647" anchor="ctr"/>
                </a:tc>
                <a:tc>
                  <a:txBody>
                    <a:bodyPr/>
                    <a:lstStyle/>
                    <a:p>
                      <a:pPr marL="0" marR="0" lvl="0" indent="0" algn="ctr" defTabSz="1221913"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400" b="0" i="0" kern="1200" dirty="0">
                          <a:solidFill>
                            <a:schemeClr val="bg1"/>
                          </a:solidFill>
                          <a:latin typeface="+mn-lt"/>
                          <a:ea typeface="+mn-ea"/>
                          <a:cs typeface="+mn-cs"/>
                        </a:rPr>
                        <a:t>Uncoordinated provider centric social services system disconnected to users  with separate cultural approaches</a:t>
                      </a:r>
                    </a:p>
                  </a:txBody>
                  <a:tcPr marL="65304" marR="65304" marT="32647" marB="32647"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u="none" kern="1200" dirty="0">
                          <a:solidFill>
                            <a:schemeClr val="tx1"/>
                          </a:solidFill>
                          <a:effectLst/>
                          <a:latin typeface="+mn-lt"/>
                          <a:ea typeface="+mn-ea"/>
                          <a:cs typeface="+mn-cs"/>
                        </a:rPr>
                        <a:t>Coordinated provider centric social and cultural services system with improved services </a:t>
                      </a:r>
                      <a:r>
                        <a:rPr lang="en-NZ" sz="1400" b="0" i="0" kern="1200" dirty="0">
                          <a:solidFill>
                            <a:schemeClr val="tx1"/>
                          </a:solidFill>
                          <a:latin typeface="+mn-lt"/>
                          <a:ea typeface="+mn-ea"/>
                          <a:cs typeface="+mn-cs"/>
                        </a:rPr>
                        <a:t>partly connected to users</a:t>
                      </a:r>
                      <a:endParaRPr lang="en-AU" sz="1400" b="0" u="none"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u="none" kern="1200" dirty="0">
                          <a:solidFill>
                            <a:srgbClr val="7030A0"/>
                          </a:solidFill>
                          <a:effectLst/>
                          <a:latin typeface="+mn-lt"/>
                          <a:ea typeface="+mn-ea"/>
                          <a:cs typeface="+mn-cs"/>
                        </a:rPr>
                        <a:t>Min</a:t>
                      </a:r>
                    </a:p>
                  </a:txBody>
                  <a:tcPr marL="65304" marR="65304" marT="32647" marB="32647"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u="none" kern="1200" dirty="0">
                          <a:solidFill>
                            <a:schemeClr val="tx1"/>
                          </a:solidFill>
                          <a:effectLst/>
                          <a:latin typeface="+mn-lt"/>
                          <a:ea typeface="+mn-ea"/>
                          <a:cs typeface="+mn-cs"/>
                        </a:rPr>
                        <a:t>Coordinated provider centric social and cultural services system with improved services </a:t>
                      </a:r>
                      <a:r>
                        <a:rPr lang="en-NZ" sz="1400" b="0" i="0" u="none" kern="1200" dirty="0">
                          <a:solidFill>
                            <a:schemeClr val="tx1"/>
                          </a:solidFill>
                          <a:effectLst/>
                          <a:latin typeface="+mn-lt"/>
                          <a:ea typeface="+mn-ea"/>
                          <a:cs typeface="+mn-cs"/>
                        </a:rPr>
                        <a:t>more </a:t>
                      </a:r>
                      <a:r>
                        <a:rPr lang="en-NZ" sz="1400" b="0" i="0" kern="1200" dirty="0">
                          <a:solidFill>
                            <a:schemeClr val="tx1"/>
                          </a:solidFill>
                          <a:latin typeface="+mn-lt"/>
                          <a:ea typeface="+mn-ea"/>
                          <a:cs typeface="+mn-cs"/>
                        </a:rPr>
                        <a:t>connected to users </a:t>
                      </a:r>
                      <a:endParaRPr lang="en-AU" sz="1400" b="0" u="none"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u="none" kern="1200" dirty="0">
                          <a:solidFill>
                            <a:srgbClr val="7030A0"/>
                          </a:solidFill>
                          <a:effectLst/>
                          <a:latin typeface="+mn-lt"/>
                          <a:ea typeface="+mn-ea"/>
                          <a:cs typeface="+mn-cs"/>
                        </a:rPr>
                        <a:t>Mod</a:t>
                      </a:r>
                      <a:endParaRPr lang="en-NZ" sz="1400" b="1" u="none" kern="1200" dirty="0">
                        <a:solidFill>
                          <a:srgbClr val="7030A0"/>
                        </a:solidFill>
                        <a:effectLst/>
                        <a:latin typeface="+mn-lt"/>
                        <a:ea typeface="+mn-ea"/>
                        <a:cs typeface="+mn-cs"/>
                      </a:endParaRPr>
                    </a:p>
                  </a:txBody>
                  <a:tcPr marL="65304" marR="65304" marT="32647" marB="32647"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0" i="0" u="none" kern="1200" dirty="0">
                          <a:solidFill>
                            <a:schemeClr val="dk1"/>
                          </a:solidFill>
                          <a:latin typeface="+mn-lt"/>
                          <a:ea typeface="+mn-ea"/>
                          <a:cs typeface="+mn-cs"/>
                        </a:rPr>
                        <a:t>User (Family, Whanau)  centric social and cultural services system with high quality accessible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u="none" kern="1200" dirty="0">
                          <a:solidFill>
                            <a:srgbClr val="7030A0"/>
                          </a:solidFill>
                          <a:effectLst/>
                          <a:latin typeface="+mn-lt"/>
                          <a:ea typeface="+mn-ea"/>
                          <a:cs typeface="+mn-cs"/>
                        </a:rPr>
                        <a:t>Max</a:t>
                      </a:r>
                    </a:p>
                  </a:txBody>
                  <a:tcPr marL="65304" marR="65304" marT="32647" marB="32647" anchor="ctr">
                    <a:solidFill>
                      <a:srgbClr val="00B050"/>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50664DB9-7294-1155-A773-9017BCC9FABE}"/>
              </a:ext>
            </a:extLst>
          </p:cNvPr>
          <p:cNvGraphicFramePr>
            <a:graphicFrameLocks noGrp="1"/>
          </p:cNvGraphicFramePr>
          <p:nvPr>
            <p:extLst>
              <p:ext uri="{D42A27DB-BD31-4B8C-83A1-F6EECF244321}">
                <p14:modId xmlns:p14="http://schemas.microsoft.com/office/powerpoint/2010/main" val="2947027886"/>
              </p:ext>
            </p:extLst>
          </p:nvPr>
        </p:nvGraphicFramePr>
        <p:xfrm>
          <a:off x="19017" y="2767930"/>
          <a:ext cx="12192001" cy="918734"/>
        </p:xfrm>
        <a:graphic>
          <a:graphicData uri="http://schemas.openxmlformats.org/drawingml/2006/table">
            <a:tbl>
              <a:tblPr firstRow="1" bandRow="1">
                <a:tableStyleId>{8A107856-5554-42FB-B03E-39F5DBC370BA}</a:tableStyleId>
              </a:tblPr>
              <a:tblGrid>
                <a:gridCol w="1597873">
                  <a:extLst>
                    <a:ext uri="{9D8B030D-6E8A-4147-A177-3AD203B41FA5}">
                      <a16:colId xmlns:a16="http://schemas.microsoft.com/office/drawing/2014/main" val="20000"/>
                    </a:ext>
                  </a:extLst>
                </a:gridCol>
                <a:gridCol w="2298964">
                  <a:extLst>
                    <a:ext uri="{9D8B030D-6E8A-4147-A177-3AD203B41FA5}">
                      <a16:colId xmlns:a16="http://schemas.microsoft.com/office/drawing/2014/main" val="20002"/>
                    </a:ext>
                  </a:extLst>
                </a:gridCol>
                <a:gridCol w="2811778">
                  <a:extLst>
                    <a:ext uri="{9D8B030D-6E8A-4147-A177-3AD203B41FA5}">
                      <a16:colId xmlns:a16="http://schemas.microsoft.com/office/drawing/2014/main" val="3219909811"/>
                    </a:ext>
                  </a:extLst>
                </a:gridCol>
                <a:gridCol w="2811778">
                  <a:extLst>
                    <a:ext uri="{9D8B030D-6E8A-4147-A177-3AD203B41FA5}">
                      <a16:colId xmlns:a16="http://schemas.microsoft.com/office/drawing/2014/main" val="4266014552"/>
                    </a:ext>
                  </a:extLst>
                </a:gridCol>
                <a:gridCol w="2671608">
                  <a:extLst>
                    <a:ext uri="{9D8B030D-6E8A-4147-A177-3AD203B41FA5}">
                      <a16:colId xmlns:a16="http://schemas.microsoft.com/office/drawing/2014/main" val="4188965117"/>
                    </a:ext>
                  </a:extLst>
                </a:gridCol>
              </a:tblGrid>
              <a:tr h="623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dk1"/>
                          </a:solidFill>
                          <a:latin typeface="+mn-lt"/>
                          <a:ea typeface="+mn-ea"/>
                          <a:cs typeface="+mn-cs"/>
                        </a:rPr>
                        <a:t>Solution: </a:t>
                      </a:r>
                      <a:r>
                        <a:rPr lang="en-NZ" sz="1400" b="0" kern="1200" dirty="0">
                          <a:solidFill>
                            <a:schemeClr val="dk1"/>
                          </a:solidFill>
                          <a:latin typeface="+mn-lt"/>
                          <a:ea typeface="+mn-ea"/>
                          <a:cs typeface="+mn-cs"/>
                        </a:rPr>
                        <a:t>Economic</a:t>
                      </a:r>
                      <a:r>
                        <a:rPr lang="en-NZ" sz="1400" b="1" kern="1200" dirty="0">
                          <a:solidFill>
                            <a:schemeClr val="dk1"/>
                          </a:solidFill>
                          <a:latin typeface="+mn-lt"/>
                          <a:ea typeface="+mn-ea"/>
                          <a:cs typeface="+mn-cs"/>
                        </a:rPr>
                        <a:t> </a:t>
                      </a:r>
                      <a:endParaRPr lang="en-NZ" sz="1400" b="0" kern="1200" dirty="0">
                        <a:solidFill>
                          <a:schemeClr val="tx1"/>
                        </a:solidFill>
                        <a:latin typeface="+mn-lt"/>
                        <a:ea typeface="+mn-ea"/>
                        <a:cs typeface="+mn-cs"/>
                      </a:endParaRPr>
                    </a:p>
                  </a:txBody>
                  <a:tcPr marL="65304" marR="65304" marT="32647" marB="32647" anchor="ctr"/>
                </a:tc>
                <a:tc>
                  <a:txBody>
                    <a:bodyPr/>
                    <a:lstStyle/>
                    <a:p>
                      <a:pPr marL="0" marR="0" lvl="0" indent="0" algn="ctr" defTabSz="1221913"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400" b="0" i="0" kern="1200" dirty="0">
                          <a:solidFill>
                            <a:schemeClr val="bg1"/>
                          </a:solidFill>
                          <a:latin typeface="+mn-lt"/>
                          <a:ea typeface="+mn-ea"/>
                          <a:cs typeface="+mn-cs"/>
                        </a:rPr>
                        <a:t>Competitive profit centric economic system</a:t>
                      </a:r>
                    </a:p>
                  </a:txBody>
                  <a:tcPr marL="65304" marR="65304" marT="32647" marB="32647"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u="none" kern="1200" dirty="0">
                          <a:solidFill>
                            <a:schemeClr val="tx1"/>
                          </a:solidFill>
                          <a:effectLst/>
                          <a:latin typeface="+mn-lt"/>
                          <a:ea typeface="+mn-ea"/>
                          <a:cs typeface="+mn-cs"/>
                        </a:rPr>
                        <a:t>Economic expo’s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u="none" kern="1200" dirty="0">
                          <a:solidFill>
                            <a:srgbClr val="7030A0"/>
                          </a:solidFill>
                          <a:effectLst/>
                          <a:latin typeface="+mn-lt"/>
                          <a:ea typeface="+mn-ea"/>
                          <a:cs typeface="+mn-cs"/>
                        </a:rPr>
                        <a:t>Min</a:t>
                      </a:r>
                      <a:endParaRPr lang="en-NZ" sz="1400" b="1" u="none" kern="1200" dirty="0">
                        <a:solidFill>
                          <a:srgbClr val="7030A0"/>
                        </a:solidFill>
                        <a:effectLst/>
                        <a:latin typeface="+mn-lt"/>
                        <a:ea typeface="+mn-ea"/>
                        <a:cs typeface="+mn-cs"/>
                      </a:endParaRPr>
                    </a:p>
                  </a:txBody>
                  <a:tcPr marL="65304" marR="65304" marT="32647" marB="32647"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u="none" kern="1200" dirty="0">
                          <a:solidFill>
                            <a:schemeClr val="tx1"/>
                          </a:solidFill>
                          <a:effectLst/>
                          <a:latin typeface="+mn-lt"/>
                          <a:ea typeface="+mn-ea"/>
                          <a:cs typeface="+mn-cs"/>
                        </a:rPr>
                        <a:t>Economic expo’s </a:t>
                      </a:r>
                      <a:r>
                        <a:rPr lang="en-AU" sz="1400" b="0" u="none" kern="1200">
                          <a:solidFill>
                            <a:schemeClr val="tx1"/>
                          </a:solidFill>
                          <a:effectLst/>
                          <a:latin typeface="+mn-lt"/>
                          <a:ea typeface="+mn-ea"/>
                          <a:cs typeface="+mn-cs"/>
                        </a:rPr>
                        <a:t>and leverage connections </a:t>
                      </a:r>
                      <a:r>
                        <a:rPr lang="en-AU" sz="1400" b="0" u="none" kern="1200" dirty="0">
                          <a:solidFill>
                            <a:schemeClr val="tx1"/>
                          </a:solidFill>
                          <a:effectLst/>
                          <a:latin typeface="+mn-lt"/>
                          <a:ea typeface="+mn-ea"/>
                          <a:cs typeface="+mn-cs"/>
                        </a:rPr>
                        <a:t>to existing networks in the </a:t>
                      </a:r>
                      <a:r>
                        <a:rPr lang="en-AU" sz="1400" b="0" u="none" kern="1200">
                          <a:solidFill>
                            <a:schemeClr val="tx1"/>
                          </a:solidFill>
                          <a:effectLst/>
                          <a:latin typeface="+mn-lt"/>
                          <a:ea typeface="+mn-ea"/>
                          <a:cs typeface="+mn-cs"/>
                        </a:rPr>
                        <a:t>city </a:t>
                      </a:r>
                      <a:endParaRPr lang="en-AU" sz="1400" b="1" u="none" kern="1200" dirty="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u="none" kern="1200" dirty="0">
                          <a:solidFill>
                            <a:srgbClr val="7030A0"/>
                          </a:solidFill>
                          <a:effectLst/>
                          <a:latin typeface="+mn-lt"/>
                          <a:ea typeface="+mn-ea"/>
                          <a:cs typeface="+mn-cs"/>
                        </a:rPr>
                        <a:t>Mod</a:t>
                      </a:r>
                      <a:endParaRPr lang="en-NZ" sz="1400" b="1" u="none" kern="1200" dirty="0">
                        <a:solidFill>
                          <a:srgbClr val="7030A0"/>
                        </a:solidFill>
                        <a:effectLst/>
                        <a:latin typeface="+mn-lt"/>
                        <a:ea typeface="+mn-ea"/>
                        <a:cs typeface="+mn-cs"/>
                      </a:endParaRPr>
                    </a:p>
                  </a:txBody>
                  <a:tcPr marL="65304" marR="65304" marT="32647" marB="32647"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kern="1200" dirty="0">
                          <a:solidFill>
                            <a:schemeClr val="dk1"/>
                          </a:solidFill>
                          <a:latin typeface="+mn-lt"/>
                          <a:ea typeface="+mn-ea"/>
                          <a:cs typeface="+mn-cs"/>
                        </a:rPr>
                        <a:t>Cooperative and competitive, and profit and people centric economic system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kern="1200" dirty="0">
                          <a:solidFill>
                            <a:schemeClr val="dk1"/>
                          </a:solidFill>
                          <a:latin typeface="+mn-lt"/>
                          <a:ea typeface="+mn-ea"/>
                          <a:cs typeface="+mn-cs"/>
                        </a:rPr>
                        <a:t> </a:t>
                      </a:r>
                      <a:r>
                        <a:rPr lang="en-NZ" sz="1400" b="1" u="none" kern="1200" dirty="0">
                          <a:solidFill>
                            <a:srgbClr val="7030A0"/>
                          </a:solidFill>
                          <a:effectLst/>
                          <a:latin typeface="+mn-lt"/>
                          <a:ea typeface="+mn-ea"/>
                          <a:cs typeface="+mn-cs"/>
                        </a:rPr>
                        <a:t>Max</a:t>
                      </a:r>
                    </a:p>
                  </a:txBody>
                  <a:tcPr marL="65304" marR="65304" marT="32647" marB="32647" anchor="ctr">
                    <a:solidFill>
                      <a:srgbClr val="00B050"/>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5DA7555-4A5C-1861-9DAA-B01712924EF0}"/>
              </a:ext>
            </a:extLst>
          </p:cNvPr>
          <p:cNvGraphicFramePr>
            <a:graphicFrameLocks noGrp="1"/>
          </p:cNvGraphicFramePr>
          <p:nvPr>
            <p:extLst>
              <p:ext uri="{D42A27DB-BD31-4B8C-83A1-F6EECF244321}">
                <p14:modId xmlns:p14="http://schemas.microsoft.com/office/powerpoint/2010/main" val="3765525527"/>
              </p:ext>
            </p:extLst>
          </p:nvPr>
        </p:nvGraphicFramePr>
        <p:xfrm>
          <a:off x="0" y="3756314"/>
          <a:ext cx="12192000" cy="918734"/>
        </p:xfrm>
        <a:graphic>
          <a:graphicData uri="http://schemas.openxmlformats.org/drawingml/2006/table">
            <a:tbl>
              <a:tblPr firstRow="1" bandRow="1">
                <a:tableStyleId>{8A107856-5554-42FB-B03E-39F5DBC370BA}</a:tableStyleId>
              </a:tblPr>
              <a:tblGrid>
                <a:gridCol w="1597873">
                  <a:extLst>
                    <a:ext uri="{9D8B030D-6E8A-4147-A177-3AD203B41FA5}">
                      <a16:colId xmlns:a16="http://schemas.microsoft.com/office/drawing/2014/main" val="20000"/>
                    </a:ext>
                  </a:extLst>
                </a:gridCol>
                <a:gridCol w="2298964">
                  <a:extLst>
                    <a:ext uri="{9D8B030D-6E8A-4147-A177-3AD203B41FA5}">
                      <a16:colId xmlns:a16="http://schemas.microsoft.com/office/drawing/2014/main" val="20002"/>
                    </a:ext>
                  </a:extLst>
                </a:gridCol>
                <a:gridCol w="5623555">
                  <a:extLst>
                    <a:ext uri="{9D8B030D-6E8A-4147-A177-3AD203B41FA5}">
                      <a16:colId xmlns:a16="http://schemas.microsoft.com/office/drawing/2014/main" val="3219909811"/>
                    </a:ext>
                  </a:extLst>
                </a:gridCol>
                <a:gridCol w="2671608">
                  <a:extLst>
                    <a:ext uri="{9D8B030D-6E8A-4147-A177-3AD203B41FA5}">
                      <a16:colId xmlns:a16="http://schemas.microsoft.com/office/drawing/2014/main" val="4188965117"/>
                    </a:ext>
                  </a:extLst>
                </a:gridCol>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dk1"/>
                          </a:solidFill>
                          <a:latin typeface="+mn-lt"/>
                          <a:ea typeface="+mn-ea"/>
                          <a:cs typeface="+mn-cs"/>
                        </a:rPr>
                        <a:t>Solution: </a:t>
                      </a:r>
                      <a:r>
                        <a:rPr lang="en-NZ" sz="1400" b="0" kern="1200" dirty="0">
                          <a:solidFill>
                            <a:schemeClr val="dk1"/>
                          </a:solidFill>
                          <a:latin typeface="+mn-lt"/>
                          <a:ea typeface="+mn-ea"/>
                          <a:cs typeface="+mn-cs"/>
                        </a:rPr>
                        <a:t>Built Environment –Disaster Resilience</a:t>
                      </a:r>
                      <a:endParaRPr lang="en-NZ" sz="1400" b="0" kern="1200" dirty="0">
                        <a:solidFill>
                          <a:schemeClr val="tx1"/>
                        </a:solidFill>
                        <a:latin typeface="+mn-lt"/>
                        <a:ea typeface="+mn-ea"/>
                        <a:cs typeface="+mn-cs"/>
                      </a:endParaRPr>
                    </a:p>
                  </a:txBody>
                  <a:tcPr marL="65304" marR="65304" marT="32647" marB="32647" anchor="ctr"/>
                </a:tc>
                <a:tc>
                  <a:txBody>
                    <a:bodyPr/>
                    <a:lstStyle/>
                    <a:p>
                      <a:r>
                        <a:rPr lang="en-GB" sz="1400" b="0" i="0" kern="1200" dirty="0">
                          <a:solidFill>
                            <a:schemeClr val="bg1"/>
                          </a:solidFill>
                          <a:latin typeface="+mn-lt"/>
                          <a:ea typeface="+mn-ea"/>
                          <a:cs typeface="+mn-cs"/>
                        </a:rPr>
                        <a:t>Uncoordinated home and community disaster system </a:t>
                      </a:r>
                      <a:endParaRPr lang="en-AU" sz="1400" b="0" i="0" kern="1200" dirty="0">
                        <a:solidFill>
                          <a:schemeClr val="bg1"/>
                        </a:solidFill>
                        <a:latin typeface="+mn-lt"/>
                        <a:ea typeface="+mn-ea"/>
                        <a:cs typeface="+mn-cs"/>
                      </a:endParaRPr>
                    </a:p>
                  </a:txBody>
                  <a:tcPr marL="65304" marR="65304" marT="32647" marB="32647"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u="none" kern="1200" dirty="0">
                          <a:solidFill>
                            <a:schemeClr val="tx1"/>
                          </a:solidFill>
                          <a:effectLst/>
                          <a:latin typeface="+mn-lt"/>
                          <a:ea typeface="+mn-ea"/>
                          <a:cs typeface="+mn-cs"/>
                        </a:rPr>
                        <a:t>Coordinated home and community disaster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u="none" kern="1200" dirty="0">
                          <a:solidFill>
                            <a:srgbClr val="7030A0"/>
                          </a:solidFill>
                          <a:effectLst/>
                          <a:latin typeface="+mn-lt"/>
                          <a:ea typeface="+mn-ea"/>
                          <a:cs typeface="+mn-cs"/>
                        </a:rPr>
                        <a:t>Min and Mod</a:t>
                      </a:r>
                      <a:endParaRPr lang="en-NZ" sz="1400" b="1" u="none" kern="1200" dirty="0">
                        <a:solidFill>
                          <a:srgbClr val="7030A0"/>
                        </a:solidFill>
                        <a:effectLst/>
                        <a:latin typeface="+mn-lt"/>
                        <a:ea typeface="+mn-ea"/>
                        <a:cs typeface="+mn-cs"/>
                      </a:endParaRPr>
                    </a:p>
                  </a:txBody>
                  <a:tcPr marL="65304" marR="65304" marT="32647" marB="32647"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0" i="0" u="none" kern="1200" dirty="0">
                          <a:solidFill>
                            <a:schemeClr val="dk1"/>
                          </a:solidFill>
                          <a:latin typeface="+mn-lt"/>
                          <a:ea typeface="+mn-ea"/>
                          <a:cs typeface="+mn-cs"/>
                        </a:rPr>
                        <a:t>Relational home and community disaster system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u="none" kern="1200" dirty="0">
                          <a:solidFill>
                            <a:srgbClr val="7030A0"/>
                          </a:solidFill>
                          <a:effectLst/>
                          <a:latin typeface="+mn-lt"/>
                          <a:ea typeface="+mn-ea"/>
                          <a:cs typeface="+mn-cs"/>
                        </a:rPr>
                        <a:t>Max</a:t>
                      </a:r>
                    </a:p>
                  </a:txBody>
                  <a:tcPr marL="65304" marR="65304" marT="32647" marB="32647" anchor="ctr">
                    <a:solidFill>
                      <a:srgbClr val="00B050"/>
                    </a:solid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8349EE2-11AB-B10F-2062-888C0AABB086}"/>
              </a:ext>
            </a:extLst>
          </p:cNvPr>
          <p:cNvSpPr txBox="1"/>
          <p:nvPr/>
        </p:nvSpPr>
        <p:spPr>
          <a:xfrm>
            <a:off x="0" y="0"/>
            <a:ext cx="12268200" cy="1052083"/>
          </a:xfrm>
          <a:prstGeom prst="rect">
            <a:avLst/>
          </a:prstGeom>
          <a:solidFill>
            <a:schemeClr val="tx1">
              <a:lumMod val="50000"/>
            </a:schemeClr>
          </a:solidFill>
        </p:spPr>
        <p:txBody>
          <a:bodyPr wrap="square">
            <a:spAutoFit/>
          </a:bodyPr>
          <a:lstStyle/>
          <a:p>
            <a:pPr algn="ctr">
              <a:lnSpc>
                <a:spcPct val="107000"/>
              </a:lnSpc>
              <a:spcAft>
                <a:spcPts val="800"/>
              </a:spcAft>
            </a:pPr>
            <a:r>
              <a:rPr lang="en-AU" sz="3300" dirty="0">
                <a:solidFill>
                  <a:schemeClr val="lt1"/>
                </a:solidFill>
                <a:latin typeface="Merriweather"/>
                <a:sym typeface="Merriweather"/>
              </a:rPr>
              <a:t>How to achieve the future state </a:t>
            </a:r>
          </a:p>
          <a:p>
            <a:pPr algn="ctr">
              <a:lnSpc>
                <a:spcPct val="107000"/>
              </a:lnSpc>
              <a:spcAft>
                <a:spcPts val="800"/>
              </a:spcAft>
            </a:pPr>
            <a:r>
              <a:rPr lang="en-AU" sz="2000" dirty="0">
                <a:solidFill>
                  <a:schemeClr val="lt1"/>
                </a:solidFill>
                <a:latin typeface="Merriweather"/>
                <a:sym typeface="Merriweather"/>
              </a:rPr>
              <a:t>Do Mod for 2024 and consider Do Max in 2026</a:t>
            </a:r>
          </a:p>
        </p:txBody>
      </p:sp>
    </p:spTree>
    <p:extLst>
      <p:ext uri="{BB962C8B-B14F-4D97-AF65-F5344CB8AC3E}">
        <p14:creationId xmlns:p14="http://schemas.microsoft.com/office/powerpoint/2010/main" val="2004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174010D-0A3C-49BD-99F1-D0DD7B3B7FB9}"/>
              </a:ext>
            </a:extLst>
          </p:cNvPr>
          <p:cNvSpPr>
            <a:spLocks noChangeArrowheads="1"/>
          </p:cNvSpPr>
          <p:nvPr/>
        </p:nvSpPr>
        <p:spPr bwMode="auto">
          <a:xfrm>
            <a:off x="7124426" y="14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aphicFrame>
        <p:nvGraphicFramePr>
          <p:cNvPr id="18" name="Diagram 17">
            <a:extLst>
              <a:ext uri="{FF2B5EF4-FFF2-40B4-BE49-F238E27FC236}">
                <a16:creationId xmlns:a16="http://schemas.microsoft.com/office/drawing/2014/main" id="{24E0A616-74C0-46DF-8E23-A8A5092A9376}"/>
              </a:ext>
            </a:extLst>
          </p:cNvPr>
          <p:cNvGraphicFramePr/>
          <p:nvPr>
            <p:extLst>
              <p:ext uri="{D42A27DB-BD31-4B8C-83A1-F6EECF244321}">
                <p14:modId xmlns:p14="http://schemas.microsoft.com/office/powerpoint/2010/main" val="494478594"/>
              </p:ext>
            </p:extLst>
          </p:nvPr>
        </p:nvGraphicFramePr>
        <p:xfrm>
          <a:off x="1386733" y="1624614"/>
          <a:ext cx="9525107" cy="518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Rectangle: Rounded Corners 4">
            <a:extLst>
              <a:ext uri="{FF2B5EF4-FFF2-40B4-BE49-F238E27FC236}">
                <a16:creationId xmlns:a16="http://schemas.microsoft.com/office/drawing/2014/main" id="{68FB27A3-FBA6-48B1-A893-F72AF1D0E191}"/>
              </a:ext>
            </a:extLst>
          </p:cNvPr>
          <p:cNvSpPr txBox="1"/>
          <p:nvPr/>
        </p:nvSpPr>
        <p:spPr>
          <a:xfrm>
            <a:off x="6194638" y="5091250"/>
            <a:ext cx="4283339" cy="11381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NZ" sz="2000" b="1" dirty="0">
                <a:solidFill>
                  <a:schemeClr val="bg1"/>
                </a:solidFill>
              </a:rPr>
              <a:t>Providers  </a:t>
            </a:r>
          </a:p>
          <a:p>
            <a:pPr algn="ctr" defTabSz="622300">
              <a:lnSpc>
                <a:spcPct val="90000"/>
              </a:lnSpc>
              <a:spcBef>
                <a:spcPct val="0"/>
              </a:spcBef>
              <a:spcAft>
                <a:spcPct val="35000"/>
              </a:spcAft>
            </a:pPr>
            <a:r>
              <a:rPr lang="en-NZ" sz="2000" b="0" i="1" dirty="0">
                <a:solidFill>
                  <a:schemeClr val="bg1"/>
                </a:solidFill>
              </a:rPr>
              <a:t>provide solutions to residents</a:t>
            </a:r>
          </a:p>
          <a:p>
            <a:pPr algn="ctr" defTabSz="622300">
              <a:spcAft>
                <a:spcPct val="35000"/>
              </a:spcAft>
            </a:pPr>
            <a:r>
              <a:rPr lang="en-NZ" dirty="0">
                <a:solidFill>
                  <a:schemeClr val="bg1"/>
                </a:solidFill>
              </a:rPr>
              <a:t>with improved services to reduce loneliness, increase sharing of cultural knowledge, increase participation in cultural activities and increase helping in the community</a:t>
            </a:r>
          </a:p>
          <a:p>
            <a:pPr algn="ctr" defTabSz="622300">
              <a:lnSpc>
                <a:spcPct val="90000"/>
              </a:lnSpc>
              <a:spcBef>
                <a:spcPct val="0"/>
              </a:spcBef>
              <a:spcAft>
                <a:spcPct val="35000"/>
              </a:spcAft>
            </a:pPr>
            <a:endParaRPr lang="en-AU" sz="2000" b="0" i="0" u="sng" dirty="0">
              <a:solidFill>
                <a:schemeClr val="bg1"/>
              </a:solidFill>
            </a:endParaRPr>
          </a:p>
          <a:p>
            <a:pPr marL="285750" lvl="0" indent="-285750" defTabSz="622300">
              <a:lnSpc>
                <a:spcPct val="90000"/>
              </a:lnSpc>
              <a:spcBef>
                <a:spcPct val="0"/>
              </a:spcBef>
              <a:spcAft>
                <a:spcPct val="35000"/>
              </a:spcAft>
              <a:buFont typeface="Arial" panose="020B0604020202020204" pitchFamily="34" charset="0"/>
              <a:buChar char="•"/>
            </a:pPr>
            <a:endParaRPr lang="en-NZ" sz="1400" kern="1200" dirty="0">
              <a:solidFill>
                <a:schemeClr val="tx1"/>
              </a:solidFill>
            </a:endParaRPr>
          </a:p>
        </p:txBody>
      </p:sp>
      <p:sp>
        <p:nvSpPr>
          <p:cNvPr id="24" name="Rectangle: Rounded Corners 4">
            <a:extLst>
              <a:ext uri="{FF2B5EF4-FFF2-40B4-BE49-F238E27FC236}">
                <a16:creationId xmlns:a16="http://schemas.microsoft.com/office/drawing/2014/main" id="{827E3151-1697-4A36-993B-E9FD45C896D3}"/>
              </a:ext>
            </a:extLst>
          </p:cNvPr>
          <p:cNvSpPr txBox="1"/>
          <p:nvPr/>
        </p:nvSpPr>
        <p:spPr>
          <a:xfrm>
            <a:off x="1505886" y="5363049"/>
            <a:ext cx="4491477" cy="1137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a:spcAft>
                <a:spcPct val="35000"/>
              </a:spcAft>
              <a:buNone/>
            </a:pPr>
            <a:r>
              <a:rPr lang="en-NZ" sz="2000" b="1" dirty="0">
                <a:solidFill>
                  <a:schemeClr val="bg1"/>
                </a:solidFill>
              </a:rPr>
              <a:t>Community </a:t>
            </a:r>
          </a:p>
          <a:p>
            <a:pPr lvl="0" algn="ctr">
              <a:spcAft>
                <a:spcPct val="35000"/>
              </a:spcAft>
              <a:buNone/>
            </a:pPr>
            <a:r>
              <a:rPr lang="en-NZ" sz="2000" dirty="0">
                <a:solidFill>
                  <a:schemeClr val="bg1"/>
                </a:solidFill>
              </a:rPr>
              <a:t>4 FTE to provide/procure shared support services to providers so they are more sustainable and advocate to decision makers  </a:t>
            </a:r>
          </a:p>
          <a:p>
            <a:pPr algn="ctr">
              <a:spcAft>
                <a:spcPct val="35000"/>
              </a:spcAft>
            </a:pPr>
            <a:r>
              <a:rPr lang="en-GB" dirty="0">
                <a:solidFill>
                  <a:schemeClr val="bg1"/>
                </a:solidFill>
              </a:rPr>
              <a:t>Self Governing group of organisations and networks in unity of purpose based on love and relationship with one another for mutual benefit</a:t>
            </a:r>
            <a:endParaRPr lang="en-AU" dirty="0">
              <a:solidFill>
                <a:schemeClr val="bg1"/>
              </a:solidFill>
            </a:endParaRPr>
          </a:p>
          <a:p>
            <a:pPr lvl="0" algn="ctr">
              <a:spcAft>
                <a:spcPct val="35000"/>
              </a:spcAft>
              <a:buNone/>
            </a:pPr>
            <a:r>
              <a:rPr lang="en-NZ" sz="2000" dirty="0">
                <a:solidFill>
                  <a:schemeClr val="bg1"/>
                </a:solidFill>
              </a:rPr>
              <a:t> </a:t>
            </a:r>
            <a:endParaRPr lang="en-NZ" sz="2000" i="1" dirty="0">
              <a:solidFill>
                <a:schemeClr val="bg1"/>
              </a:solidFill>
            </a:endParaRPr>
          </a:p>
          <a:p>
            <a:pPr lvl="0" algn="l">
              <a:spcAft>
                <a:spcPct val="35000"/>
              </a:spcAft>
              <a:buFont typeface="Arial" panose="020B0604020202020204" pitchFamily="34" charset="0"/>
              <a:buChar char="•"/>
            </a:pPr>
            <a:endParaRPr lang="en-NZ" sz="1400" kern="1200" dirty="0">
              <a:solidFill>
                <a:schemeClr val="tx1"/>
              </a:solidFill>
            </a:endParaRPr>
          </a:p>
        </p:txBody>
      </p:sp>
      <p:sp>
        <p:nvSpPr>
          <p:cNvPr id="27" name="Rectangle: Rounded Corners 4">
            <a:extLst>
              <a:ext uri="{FF2B5EF4-FFF2-40B4-BE49-F238E27FC236}">
                <a16:creationId xmlns:a16="http://schemas.microsoft.com/office/drawing/2014/main" id="{E22DF3F6-6712-4D35-A925-1980FE3A5111}"/>
              </a:ext>
            </a:extLst>
          </p:cNvPr>
          <p:cNvSpPr txBox="1"/>
          <p:nvPr/>
        </p:nvSpPr>
        <p:spPr>
          <a:xfrm>
            <a:off x="1878585" y="2381942"/>
            <a:ext cx="3628504" cy="11256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NZ" sz="2000" b="1" dirty="0">
                <a:solidFill>
                  <a:schemeClr val="bg1"/>
                </a:solidFill>
              </a:rPr>
              <a:t>Navigators </a:t>
            </a:r>
          </a:p>
          <a:p>
            <a:pPr algn="ctr"/>
            <a:r>
              <a:rPr lang="en-NZ" sz="2000" b="0" i="1" dirty="0">
                <a:solidFill>
                  <a:schemeClr val="bg1"/>
                </a:solidFill>
              </a:rPr>
              <a:t>2 to 4 FTE Navigators</a:t>
            </a:r>
          </a:p>
          <a:p>
            <a:pPr lvl="0" algn="ctr"/>
            <a:r>
              <a:rPr lang="en-NZ" sz="2000" b="0" i="1" dirty="0">
                <a:solidFill>
                  <a:schemeClr val="bg1"/>
                </a:solidFill>
              </a:rPr>
              <a:t>help residents navigate access </a:t>
            </a:r>
            <a:r>
              <a:rPr lang="en-NZ" sz="2000" i="1" dirty="0">
                <a:solidFill>
                  <a:schemeClr val="bg1"/>
                </a:solidFill>
              </a:rPr>
              <a:t>to providers directly or through provider networks </a:t>
            </a:r>
          </a:p>
          <a:p>
            <a:pPr lvl="0" algn="ctr"/>
            <a:endParaRPr lang="en-NZ" sz="1600" b="0" i="1" dirty="0">
              <a:solidFill>
                <a:schemeClr val="bg1"/>
              </a:solidFill>
            </a:endParaRPr>
          </a:p>
          <a:p>
            <a:pPr lvl="0" algn="ctr"/>
            <a:endParaRPr lang="en-NZ" sz="1400" b="0" i="1" dirty="0">
              <a:solidFill>
                <a:schemeClr val="bg1"/>
              </a:solidFill>
            </a:endParaRPr>
          </a:p>
          <a:p>
            <a:pPr marL="285750" lvl="0" indent="-285750" defTabSz="622300">
              <a:lnSpc>
                <a:spcPct val="90000"/>
              </a:lnSpc>
              <a:spcBef>
                <a:spcPct val="0"/>
              </a:spcBef>
              <a:spcAft>
                <a:spcPct val="35000"/>
              </a:spcAft>
              <a:buFont typeface="Arial" panose="020B0604020202020204" pitchFamily="34" charset="0"/>
              <a:buChar char="•"/>
            </a:pPr>
            <a:endParaRPr lang="en-NZ" sz="1400" kern="1200" dirty="0">
              <a:solidFill>
                <a:schemeClr val="tx1"/>
              </a:solidFill>
            </a:endParaRPr>
          </a:p>
        </p:txBody>
      </p:sp>
      <p:sp>
        <p:nvSpPr>
          <p:cNvPr id="4" name="Rectangle: Rounded Corners 4">
            <a:extLst>
              <a:ext uri="{FF2B5EF4-FFF2-40B4-BE49-F238E27FC236}">
                <a16:creationId xmlns:a16="http://schemas.microsoft.com/office/drawing/2014/main" id="{752E55B4-2638-954E-34D0-9C4B2AF74CF0}"/>
              </a:ext>
            </a:extLst>
          </p:cNvPr>
          <p:cNvSpPr txBox="1"/>
          <p:nvPr/>
        </p:nvSpPr>
        <p:spPr>
          <a:xfrm>
            <a:off x="6684912" y="1837306"/>
            <a:ext cx="3302790" cy="16565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a:spcAft>
                <a:spcPct val="35000"/>
              </a:spcAft>
              <a:buNone/>
            </a:pPr>
            <a:r>
              <a:rPr lang="en-NZ" sz="2000" b="1" dirty="0">
                <a:solidFill>
                  <a:schemeClr val="bg1"/>
                </a:solidFill>
              </a:rPr>
              <a:t>Provider networks </a:t>
            </a:r>
          </a:p>
          <a:p>
            <a:pPr lvl="0" algn="ctr">
              <a:spcAft>
                <a:spcPct val="35000"/>
              </a:spcAft>
              <a:buNone/>
            </a:pPr>
            <a:r>
              <a:rPr lang="en-NZ" sz="2000" dirty="0">
                <a:solidFill>
                  <a:schemeClr val="bg1"/>
                </a:solidFill>
              </a:rPr>
              <a:t>who know which providers could meet the needs of residents </a:t>
            </a:r>
            <a:endParaRPr lang="en-NZ" sz="2000" i="1" dirty="0">
              <a:solidFill>
                <a:schemeClr val="bg1"/>
              </a:solidFill>
            </a:endParaRPr>
          </a:p>
          <a:p>
            <a:pPr lvl="0" algn="l">
              <a:spcAft>
                <a:spcPct val="35000"/>
              </a:spcAft>
              <a:buFont typeface="Arial" panose="020B0604020202020204" pitchFamily="34" charset="0"/>
              <a:buChar char="•"/>
            </a:pPr>
            <a:endParaRPr lang="en-NZ" sz="1400" kern="1200" dirty="0">
              <a:solidFill>
                <a:schemeClr val="tx1"/>
              </a:solidFill>
            </a:endParaRPr>
          </a:p>
        </p:txBody>
      </p:sp>
      <p:sp>
        <p:nvSpPr>
          <p:cNvPr id="3" name="Title 1">
            <a:extLst>
              <a:ext uri="{FF2B5EF4-FFF2-40B4-BE49-F238E27FC236}">
                <a16:creationId xmlns:a16="http://schemas.microsoft.com/office/drawing/2014/main" id="{B3A42D52-1093-0A80-67BD-151EE93A2F8A}"/>
              </a:ext>
            </a:extLst>
          </p:cNvPr>
          <p:cNvSpPr>
            <a:spLocks noGrp="1"/>
          </p:cNvSpPr>
          <p:nvPr>
            <p:ph type="title"/>
          </p:nvPr>
        </p:nvSpPr>
        <p:spPr>
          <a:xfrm>
            <a:off x="0" y="0"/>
            <a:ext cx="12191999" cy="1624614"/>
          </a:xfrm>
          <a:solidFill>
            <a:schemeClr val="tx1">
              <a:lumMod val="50000"/>
            </a:schemeClr>
          </a:solidFill>
        </p:spPr>
        <p:txBody>
          <a:bodyPr>
            <a:normAutofit fontScale="90000"/>
          </a:bodyPr>
          <a:lstStyle/>
          <a:p>
            <a:pPr algn="ctr"/>
            <a:r>
              <a:rPr lang="en-AU" dirty="0">
                <a:solidFill>
                  <a:schemeClr val="bg1"/>
                </a:solidFill>
              </a:rPr>
              <a:t>Community Resilience operating model</a:t>
            </a:r>
            <a:br>
              <a:rPr lang="en-AU" dirty="0">
                <a:solidFill>
                  <a:schemeClr val="bg1"/>
                </a:solidFill>
              </a:rPr>
            </a:br>
            <a:r>
              <a:rPr lang="en-AU" sz="2200" dirty="0">
                <a:solidFill>
                  <a:schemeClr val="bg1"/>
                </a:solidFill>
              </a:rPr>
              <a:t>Do Mod: Coordinated provider centric services system with improved services </a:t>
            </a:r>
            <a:r>
              <a:rPr lang="en-NZ" sz="2200" dirty="0">
                <a:solidFill>
                  <a:schemeClr val="bg1"/>
                </a:solidFill>
              </a:rPr>
              <a:t>more connected to users </a:t>
            </a:r>
            <a:br>
              <a:rPr lang="en-AU" sz="3100" b="0" u="none" kern="1200" dirty="0">
                <a:solidFill>
                  <a:schemeClr val="bg1"/>
                </a:solidFill>
                <a:effectLst/>
                <a:latin typeface="+mn-lt"/>
                <a:ea typeface="+mn-ea"/>
                <a:cs typeface="+mn-cs"/>
              </a:rPr>
            </a:br>
            <a:r>
              <a:rPr lang="en-AU" dirty="0">
                <a:solidFill>
                  <a:schemeClr val="bg1"/>
                </a:solidFill>
              </a:rPr>
              <a:t>  </a:t>
            </a:r>
          </a:p>
        </p:txBody>
      </p:sp>
    </p:spTree>
    <p:extLst>
      <p:ext uri="{BB962C8B-B14F-4D97-AF65-F5344CB8AC3E}">
        <p14:creationId xmlns:p14="http://schemas.microsoft.com/office/powerpoint/2010/main" val="308535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044-472D-716A-FC6F-ADB4D6907B6F}"/>
              </a:ext>
            </a:extLst>
          </p:cNvPr>
          <p:cNvSpPr>
            <a:spLocks noGrp="1"/>
          </p:cNvSpPr>
          <p:nvPr>
            <p:ph type="title"/>
          </p:nvPr>
        </p:nvSpPr>
        <p:spPr>
          <a:xfrm>
            <a:off x="0" y="0"/>
            <a:ext cx="12192000" cy="831600"/>
          </a:xfrm>
        </p:spPr>
        <p:txBody>
          <a:bodyPr>
            <a:normAutofit fontScale="90000"/>
          </a:bodyPr>
          <a:lstStyle/>
          <a:p>
            <a:pPr algn="ctr"/>
            <a:r>
              <a:rPr lang="en-AU" dirty="0"/>
              <a:t>Disaster  Resilience operating model</a:t>
            </a:r>
            <a:br>
              <a:rPr lang="en-AU" dirty="0"/>
            </a:br>
            <a:r>
              <a:rPr lang="en-AU" sz="2200" dirty="0"/>
              <a:t>Do Mod -Home and Community system-The first 7 days  (if 30% of our 4000 homes need help)</a:t>
            </a:r>
          </a:p>
        </p:txBody>
      </p:sp>
      <p:sp>
        <p:nvSpPr>
          <p:cNvPr id="3" name="Slide Number Placeholder 2">
            <a:extLst>
              <a:ext uri="{FF2B5EF4-FFF2-40B4-BE49-F238E27FC236}">
                <a16:creationId xmlns:a16="http://schemas.microsoft.com/office/drawing/2014/main" id="{3D2D0117-CE0A-5066-EC37-2BBC0C4957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12</a:t>
            </a:fld>
            <a:endParaRPr lang="en-NZ"/>
          </a:p>
        </p:txBody>
      </p:sp>
      <p:graphicFrame>
        <p:nvGraphicFramePr>
          <p:cNvPr id="5" name="Table 5">
            <a:extLst>
              <a:ext uri="{FF2B5EF4-FFF2-40B4-BE49-F238E27FC236}">
                <a16:creationId xmlns:a16="http://schemas.microsoft.com/office/drawing/2014/main" id="{4533A253-4837-F8A8-D273-0C11235265B7}"/>
              </a:ext>
            </a:extLst>
          </p:cNvPr>
          <p:cNvGraphicFramePr>
            <a:graphicFrameLocks noGrp="1"/>
          </p:cNvGraphicFramePr>
          <p:nvPr>
            <p:extLst>
              <p:ext uri="{D42A27DB-BD31-4B8C-83A1-F6EECF244321}">
                <p14:modId xmlns:p14="http://schemas.microsoft.com/office/powerpoint/2010/main" val="646951433"/>
              </p:ext>
            </p:extLst>
          </p:nvPr>
        </p:nvGraphicFramePr>
        <p:xfrm>
          <a:off x="-20317" y="1125836"/>
          <a:ext cx="12232633" cy="5732164"/>
        </p:xfrm>
        <a:graphic>
          <a:graphicData uri="http://schemas.openxmlformats.org/drawingml/2006/table">
            <a:tbl>
              <a:tblPr firstRow="1" bandRow="1">
                <a:tableStyleId>{5C22544A-7EE6-4342-B048-85BDC9FD1C3A}</a:tableStyleId>
              </a:tblPr>
              <a:tblGrid>
                <a:gridCol w="1218405">
                  <a:extLst>
                    <a:ext uri="{9D8B030D-6E8A-4147-A177-3AD203B41FA5}">
                      <a16:colId xmlns:a16="http://schemas.microsoft.com/office/drawing/2014/main" val="2213340545"/>
                    </a:ext>
                  </a:extLst>
                </a:gridCol>
                <a:gridCol w="843776">
                  <a:extLst>
                    <a:ext uri="{9D8B030D-6E8A-4147-A177-3AD203B41FA5}">
                      <a16:colId xmlns:a16="http://schemas.microsoft.com/office/drawing/2014/main" val="3806296733"/>
                    </a:ext>
                  </a:extLst>
                </a:gridCol>
                <a:gridCol w="160463">
                  <a:extLst>
                    <a:ext uri="{9D8B030D-6E8A-4147-A177-3AD203B41FA5}">
                      <a16:colId xmlns:a16="http://schemas.microsoft.com/office/drawing/2014/main" val="1253146470"/>
                    </a:ext>
                  </a:extLst>
                </a:gridCol>
                <a:gridCol w="1035461">
                  <a:extLst>
                    <a:ext uri="{9D8B030D-6E8A-4147-A177-3AD203B41FA5}">
                      <a16:colId xmlns:a16="http://schemas.microsoft.com/office/drawing/2014/main" val="3690475595"/>
                    </a:ext>
                  </a:extLst>
                </a:gridCol>
                <a:gridCol w="914400">
                  <a:extLst>
                    <a:ext uri="{9D8B030D-6E8A-4147-A177-3AD203B41FA5}">
                      <a16:colId xmlns:a16="http://schemas.microsoft.com/office/drawing/2014/main" val="1570518316"/>
                    </a:ext>
                  </a:extLst>
                </a:gridCol>
                <a:gridCol w="2681056">
                  <a:extLst>
                    <a:ext uri="{9D8B030D-6E8A-4147-A177-3AD203B41FA5}">
                      <a16:colId xmlns:a16="http://schemas.microsoft.com/office/drawing/2014/main" val="1274653672"/>
                    </a:ext>
                  </a:extLst>
                </a:gridCol>
                <a:gridCol w="1109709">
                  <a:extLst>
                    <a:ext uri="{9D8B030D-6E8A-4147-A177-3AD203B41FA5}">
                      <a16:colId xmlns:a16="http://schemas.microsoft.com/office/drawing/2014/main" val="3735813950"/>
                    </a:ext>
                  </a:extLst>
                </a:gridCol>
                <a:gridCol w="985421">
                  <a:extLst>
                    <a:ext uri="{9D8B030D-6E8A-4147-A177-3AD203B41FA5}">
                      <a16:colId xmlns:a16="http://schemas.microsoft.com/office/drawing/2014/main" val="2877041014"/>
                    </a:ext>
                  </a:extLst>
                </a:gridCol>
                <a:gridCol w="1029810">
                  <a:extLst>
                    <a:ext uri="{9D8B030D-6E8A-4147-A177-3AD203B41FA5}">
                      <a16:colId xmlns:a16="http://schemas.microsoft.com/office/drawing/2014/main" val="2756240633"/>
                    </a:ext>
                  </a:extLst>
                </a:gridCol>
                <a:gridCol w="1128394">
                  <a:extLst>
                    <a:ext uri="{9D8B030D-6E8A-4147-A177-3AD203B41FA5}">
                      <a16:colId xmlns:a16="http://schemas.microsoft.com/office/drawing/2014/main" val="2645614590"/>
                    </a:ext>
                  </a:extLst>
                </a:gridCol>
                <a:gridCol w="1125738">
                  <a:extLst>
                    <a:ext uri="{9D8B030D-6E8A-4147-A177-3AD203B41FA5}">
                      <a16:colId xmlns:a16="http://schemas.microsoft.com/office/drawing/2014/main" val="3622295821"/>
                    </a:ext>
                  </a:extLst>
                </a:gridCol>
              </a:tblGrid>
              <a:tr h="627730">
                <a:tc>
                  <a:txBody>
                    <a:bodyPr/>
                    <a:lstStyle/>
                    <a:p>
                      <a:pPr algn="ctr"/>
                      <a:r>
                        <a:rPr lang="en-AU" sz="1600" dirty="0"/>
                        <a:t>Nutrition </a:t>
                      </a:r>
                    </a:p>
                  </a:txBody>
                  <a:tcPr/>
                </a:tc>
                <a:tc>
                  <a:txBody>
                    <a:bodyPr/>
                    <a:lstStyle/>
                    <a:p>
                      <a:pPr algn="ctr"/>
                      <a:r>
                        <a:rPr lang="en-AU" sz="1600" dirty="0"/>
                        <a:t>Water </a:t>
                      </a:r>
                    </a:p>
                  </a:txBody>
                  <a:tcPr/>
                </a:tc>
                <a:tc gridSpan="2">
                  <a:txBody>
                    <a:bodyPr/>
                    <a:lstStyle/>
                    <a:p>
                      <a:pPr algn="ctr"/>
                      <a:r>
                        <a:rPr lang="en-AU" sz="1600" dirty="0"/>
                        <a:t>Sanitation</a:t>
                      </a:r>
                    </a:p>
                  </a:txBody>
                  <a:tcPr/>
                </a:tc>
                <a:tc hMerge="1">
                  <a:txBody>
                    <a:bodyPr/>
                    <a:lstStyle/>
                    <a:p>
                      <a:r>
                        <a:rPr lang="en-AU" sz="1600" dirty="0"/>
                        <a:t>Sanitation</a:t>
                      </a:r>
                      <a:endParaRPr lang="en-AU" sz="1800" dirty="0"/>
                    </a:p>
                  </a:txBody>
                  <a:tcPr/>
                </a:tc>
                <a:tc>
                  <a:txBody>
                    <a:bodyPr/>
                    <a:lstStyle/>
                    <a:p>
                      <a:pPr algn="ctr"/>
                      <a:r>
                        <a:rPr lang="en-AU" sz="1600" dirty="0"/>
                        <a:t>Shelter </a:t>
                      </a:r>
                    </a:p>
                  </a:txBody>
                  <a:tcPr/>
                </a:tc>
                <a:tc>
                  <a:txBody>
                    <a:bodyPr/>
                    <a:lstStyle/>
                    <a:p>
                      <a:pPr algn="ctr"/>
                      <a:r>
                        <a:rPr lang="en-AU" sz="1600" dirty="0"/>
                        <a:t>Comms</a:t>
                      </a:r>
                    </a:p>
                  </a:txBody>
                  <a:tcPr/>
                </a:tc>
                <a:tc>
                  <a:txBody>
                    <a:bodyPr/>
                    <a:lstStyle/>
                    <a:p>
                      <a:pPr algn="ctr"/>
                      <a:r>
                        <a:rPr lang="en-AU" sz="1600" dirty="0"/>
                        <a:t>Medical</a:t>
                      </a:r>
                    </a:p>
                  </a:txBody>
                  <a:tcPr/>
                </a:tc>
                <a:tc>
                  <a:txBody>
                    <a:bodyPr/>
                    <a:lstStyle/>
                    <a:p>
                      <a:pPr algn="ctr"/>
                      <a:r>
                        <a:rPr lang="en-AU" sz="1600" dirty="0"/>
                        <a:t>People welfare</a:t>
                      </a:r>
                    </a:p>
                  </a:txBody>
                  <a:tcPr/>
                </a:tc>
                <a:tc>
                  <a:txBody>
                    <a:bodyPr/>
                    <a:lstStyle/>
                    <a:p>
                      <a:pPr algn="ctr"/>
                      <a:r>
                        <a:rPr lang="en-AU" sz="1600" dirty="0"/>
                        <a:t>Animal welfare</a:t>
                      </a:r>
                    </a:p>
                  </a:txBody>
                  <a:tcPr/>
                </a:tc>
                <a:tc>
                  <a:txBody>
                    <a:bodyPr/>
                    <a:lstStyle/>
                    <a:p>
                      <a:pPr algn="ctr"/>
                      <a:r>
                        <a:rPr lang="en-AU" sz="1600" dirty="0"/>
                        <a:t>Security </a:t>
                      </a:r>
                    </a:p>
                  </a:txBody>
                  <a:tcPr/>
                </a:tc>
                <a:tc>
                  <a:txBody>
                    <a:bodyPr/>
                    <a:lstStyle/>
                    <a:p>
                      <a:pPr algn="ctr"/>
                      <a:r>
                        <a:rPr lang="en-AU" sz="1600" dirty="0"/>
                        <a:t>Mobility</a:t>
                      </a:r>
                    </a:p>
                  </a:txBody>
                  <a:tcPr/>
                </a:tc>
                <a:extLst>
                  <a:ext uri="{0D108BD9-81ED-4DB2-BD59-A6C34878D82A}">
                    <a16:rowId xmlns:a16="http://schemas.microsoft.com/office/drawing/2014/main" val="2848256916"/>
                  </a:ext>
                </a:extLst>
              </a:tr>
              <a:tr h="1660180">
                <a:tc gridSpan="4">
                  <a:txBody>
                    <a:bodyPr/>
                    <a:lstStyle/>
                    <a:p>
                      <a:pPr marR="0" algn="l" rtl="0">
                        <a:lnSpc>
                          <a:spcPct val="100000"/>
                        </a:lnSpc>
                        <a:spcBef>
                          <a:spcPts val="0"/>
                        </a:spcBef>
                        <a:spcAft>
                          <a:spcPts val="0"/>
                        </a:spcAft>
                        <a:buClr>
                          <a:srgbClr val="000000"/>
                        </a:buClr>
                        <a:buFont typeface="Arial"/>
                      </a:pPr>
                      <a:r>
                        <a:rPr lang="en-AU" sz="1350" b="0" i="0" u="none" strike="noStrike" cap="none" dirty="0">
                          <a:solidFill>
                            <a:schemeClr val="dk1"/>
                          </a:solidFill>
                          <a:latin typeface="+mn-lt"/>
                          <a:ea typeface="+mn-ea"/>
                          <a:cs typeface="+mn-cs"/>
                          <a:sym typeface="Arial"/>
                        </a:rPr>
                        <a:t>Only 50% of residents prepared  and 50% of residents </a:t>
                      </a:r>
                      <a:r>
                        <a:rPr lang="en-GB" sz="1350" b="0" i="0" u="none" strike="noStrike" cap="none" dirty="0">
                          <a:solidFill>
                            <a:schemeClr val="dk1"/>
                          </a:solidFill>
                          <a:latin typeface="+mn-lt"/>
                          <a:ea typeface="+mn-ea"/>
                          <a:cs typeface="+mn-cs"/>
                          <a:sym typeface="Arial"/>
                        </a:rPr>
                        <a:t>outside of Newlands during the day</a:t>
                      </a:r>
                      <a:endParaRPr lang="en-AU" sz="1350" b="0" i="0" u="none" strike="noStrike" cap="none" dirty="0">
                        <a:solidFill>
                          <a:schemeClr val="dk1"/>
                        </a:solidFill>
                        <a:latin typeface="+mn-lt"/>
                        <a:ea typeface="+mn-ea"/>
                        <a:cs typeface="+mn-cs"/>
                        <a:sym typeface="Arial"/>
                      </a:endParaRP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400" dirty="0"/>
                        <a:t>Only 50% of residents </a:t>
                      </a:r>
                      <a:r>
                        <a:rPr lang="en-AU" sz="1400" b="0" i="0" u="none" strike="noStrike" cap="none" dirty="0">
                          <a:solidFill>
                            <a:schemeClr val="dk1"/>
                          </a:solidFill>
                          <a:latin typeface="+mn-lt"/>
                          <a:ea typeface="+mn-ea"/>
                          <a:cs typeface="+mn-cs"/>
                          <a:sym typeface="Arial"/>
                        </a:rPr>
                        <a:t>prepared</a:t>
                      </a:r>
                      <a:r>
                        <a:rPr lang="en-AU" sz="1400" dirty="0"/>
                        <a:t>  </a:t>
                      </a:r>
                    </a:p>
                  </a:txBody>
                  <a:tcPr/>
                </a:tc>
                <a:tc hMerge="1">
                  <a:txBody>
                    <a:bodyPr/>
                    <a:lstStyle/>
                    <a:p>
                      <a:endParaRPr lang="en-AU"/>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400" dirty="0"/>
                        <a:t>Only 50% of residents </a:t>
                      </a:r>
                      <a:r>
                        <a:rPr lang="en-AU" sz="1400" b="0" i="0" u="none" strike="noStrike" cap="none" dirty="0">
                          <a:solidFill>
                            <a:schemeClr val="dk1"/>
                          </a:solidFill>
                          <a:latin typeface="+mn-lt"/>
                          <a:ea typeface="+mn-ea"/>
                          <a:cs typeface="+mn-cs"/>
                          <a:sym typeface="Arial"/>
                        </a:rPr>
                        <a:t>prepared</a:t>
                      </a:r>
                      <a:r>
                        <a:rPr lang="en-AU" sz="1400" dirty="0"/>
                        <a:t>  </a:t>
                      </a:r>
                    </a:p>
                    <a:p>
                      <a:endParaRPr lang="en-AU" sz="1400" dirty="0"/>
                    </a:p>
                  </a:txBody>
                  <a:tcPr/>
                </a:tc>
                <a:tc>
                  <a:txBody>
                    <a:bodyPr/>
                    <a:lstStyle/>
                    <a:p>
                      <a:r>
                        <a:rPr lang="en-AU" sz="1350" dirty="0"/>
                        <a:t>1200 families need shelter</a:t>
                      </a:r>
                    </a:p>
                  </a:txBody>
                  <a:tcPr/>
                </a:tc>
                <a:tc>
                  <a:txBody>
                    <a:bodyPr/>
                    <a:lstStyle/>
                    <a:p>
                      <a:r>
                        <a:rPr lang="en-AU" sz="1350" dirty="0"/>
                        <a:t>Very low percentage of residents in neighbourhood support group.</a:t>
                      </a:r>
                    </a:p>
                  </a:txBody>
                  <a:tcPr/>
                </a:tc>
                <a:tc>
                  <a:txBody>
                    <a:bodyPr/>
                    <a:lstStyle/>
                    <a:p>
                      <a:r>
                        <a:rPr lang="en-AU" sz="1350" dirty="0"/>
                        <a:t>1200 residents  need medical attention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350" dirty="0"/>
                        <a:t>1200 residents  need care </a:t>
                      </a:r>
                    </a:p>
                    <a:p>
                      <a:endParaRPr lang="en-AU" sz="1350" dirty="0"/>
                    </a:p>
                  </a:txBody>
                  <a:tcPr/>
                </a:tc>
                <a:tc>
                  <a:txBody>
                    <a:bodyPr/>
                    <a:lstStyle/>
                    <a:p>
                      <a:r>
                        <a:rPr lang="en-AU" sz="1350" dirty="0"/>
                        <a:t>500 animals need care </a:t>
                      </a:r>
                    </a:p>
                  </a:txBody>
                  <a:tcPr/>
                </a:tc>
                <a:tc>
                  <a:txBody>
                    <a:bodyPr/>
                    <a:lstStyle/>
                    <a:p>
                      <a:r>
                        <a:rPr lang="en-US" sz="1350" dirty="0"/>
                        <a:t>5 shelters require security with 4 personnel per shelter on 6-hour shift per day</a:t>
                      </a:r>
                      <a:endParaRPr lang="en-AU" sz="1350" dirty="0"/>
                    </a:p>
                  </a:txBody>
                  <a:tcPr/>
                </a:tc>
                <a:tc>
                  <a:txBody>
                    <a:bodyPr/>
                    <a:lstStyle/>
                    <a:p>
                      <a:r>
                        <a:rPr lang="en-AU" sz="1350" dirty="0"/>
                        <a:t>Residents unable to leave their home need help </a:t>
                      </a:r>
                    </a:p>
                  </a:txBody>
                  <a:tcPr/>
                </a:tc>
                <a:extLst>
                  <a:ext uri="{0D108BD9-81ED-4DB2-BD59-A6C34878D82A}">
                    <a16:rowId xmlns:a16="http://schemas.microsoft.com/office/drawing/2014/main" val="3865937129"/>
                  </a:ext>
                </a:extLst>
              </a:tr>
              <a:tr h="3444254">
                <a:tc>
                  <a:txBody>
                    <a:bodyPr/>
                    <a:lstStyle/>
                    <a:p>
                      <a:pPr marR="0" algn="l" rtl="0">
                        <a:lnSpc>
                          <a:spcPct val="100000"/>
                        </a:lnSpc>
                        <a:spcBef>
                          <a:spcPts val="0"/>
                        </a:spcBef>
                        <a:spcAft>
                          <a:spcPts val="0"/>
                        </a:spcAft>
                        <a:buClr>
                          <a:srgbClr val="000000"/>
                        </a:buClr>
                        <a:buFont typeface="Arial"/>
                      </a:pPr>
                      <a:r>
                        <a:rPr lang="en-AU" sz="1350" b="0" i="0" u="none" strike="noStrike" cap="none" dirty="0">
                          <a:solidFill>
                            <a:schemeClr val="dk1"/>
                          </a:solidFill>
                          <a:latin typeface="+mn-lt"/>
                          <a:ea typeface="+mn-ea"/>
                          <a:cs typeface="+mn-cs"/>
                          <a:sym typeface="Arial"/>
                        </a:rPr>
                        <a:t>Promote need to prepare </a:t>
                      </a:r>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50" b="0" dirty="0"/>
                        <a:t>Confirm that Wellington Water provide potable </a:t>
                      </a:r>
                      <a:r>
                        <a:rPr lang="en-AU" sz="1350" b="0" dirty="0"/>
                        <a:t>water and its distribution</a:t>
                      </a:r>
                      <a:endParaRPr lang="en-AU" sz="135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txBody>
                  <a:tcPr/>
                </a:tc>
                <a:tc hMerge="1">
                  <a:txBody>
                    <a:bodyPr/>
                    <a:lstStyle/>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1350" dirty="0"/>
                        <a:t>Promote how to construct alternative toilets</a:t>
                      </a:r>
                      <a:endParaRPr lang="en-AU" sz="135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350" b="0" i="0" u="none" strike="noStrike" cap="none" dirty="0">
                          <a:solidFill>
                            <a:schemeClr val="dk1"/>
                          </a:solidFill>
                          <a:latin typeface="+mn-lt"/>
                          <a:ea typeface="+mn-ea"/>
                          <a:cs typeface="+mn-cs"/>
                          <a:sym typeface="Arial"/>
                        </a:rPr>
                        <a:t>Identify potential  shelters for 1200 families </a:t>
                      </a:r>
                    </a:p>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350" b="0" i="0" u="none" strike="noStrike" cap="none" dirty="0">
                          <a:solidFill>
                            <a:schemeClr val="dk1"/>
                          </a:solidFill>
                          <a:latin typeface="+mn-lt"/>
                          <a:ea typeface="+mn-ea"/>
                          <a:cs typeface="+mn-cs"/>
                          <a:sym typeface="Arial"/>
                        </a:rPr>
                        <a:t>WREMO Central Emergency Hub training  to match “Needs &amp; Offers”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35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en-AU" sz="1350" b="0" i="0" u="none" strike="noStrike" cap="none" dirty="0">
                          <a:solidFill>
                            <a:schemeClr val="dk1"/>
                          </a:solidFill>
                          <a:latin typeface="+mn-lt"/>
                          <a:ea typeface="+mn-ea"/>
                          <a:cs typeface="+mn-cs"/>
                          <a:sym typeface="Arial"/>
                        </a:rPr>
                        <a:t>100 neighbourhood support groups (40 homes per group)=100 coordinators each with 2-way radio</a:t>
                      </a:r>
                    </a:p>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en-US" sz="1350" b="0" i="0" u="none" strike="noStrike" cap="none" dirty="0">
                          <a:solidFill>
                            <a:schemeClr val="dk1"/>
                          </a:solidFill>
                          <a:latin typeface="+mn-lt"/>
                          <a:ea typeface="+mn-ea"/>
                          <a:cs typeface="+mn-cs"/>
                          <a:sym typeface="Arial"/>
                        </a:rPr>
                        <a:t>4 FTE neighborhood support area coordinators with north, south, east and west Hubs to match local needs and offers.</a:t>
                      </a:r>
                    </a:p>
                    <a:p>
                      <a:pPr marR="0" algn="l" rtl="0">
                        <a:lnSpc>
                          <a:spcPct val="100000"/>
                        </a:lnSpc>
                        <a:spcBef>
                          <a:spcPts val="0"/>
                        </a:spcBef>
                        <a:spcAft>
                          <a:spcPts val="0"/>
                        </a:spcAft>
                        <a:buClr>
                          <a:srgbClr val="000000"/>
                        </a:buClr>
                        <a:buFont typeface="Arial"/>
                      </a:pPr>
                      <a:endParaRPr lang="en-US" sz="135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en-US" sz="1350" b="0" i="0" u="none" strike="noStrike" cap="none" dirty="0">
                          <a:solidFill>
                            <a:schemeClr val="dk1"/>
                          </a:solidFill>
                          <a:latin typeface="+mn-lt"/>
                          <a:ea typeface="+mn-ea"/>
                          <a:cs typeface="+mn-cs"/>
                          <a:sym typeface="Arial"/>
                        </a:rPr>
                        <a:t>Twice annual masterclass</a:t>
                      </a:r>
                      <a:endParaRPr lang="en-AU" sz="1350" b="0" i="0" u="none" strike="noStrike" cap="none" dirty="0">
                        <a:solidFill>
                          <a:schemeClr val="dk1"/>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AU" sz="1350" b="0" i="0" u="none" strike="noStrike" cap="none" dirty="0">
                          <a:solidFill>
                            <a:schemeClr val="dk1"/>
                          </a:solidFill>
                          <a:latin typeface="+mn-lt"/>
                          <a:ea typeface="+mn-ea"/>
                          <a:cs typeface="+mn-cs"/>
                          <a:sym typeface="Arial"/>
                        </a:rPr>
                        <a:t>400 trained medical first aiders </a:t>
                      </a:r>
                    </a:p>
                  </a:txBody>
                  <a:tcPr/>
                </a:tc>
                <a:tc>
                  <a:txBody>
                    <a:bodyPr/>
                    <a:lstStyle/>
                    <a:p>
                      <a:pPr marR="0" algn="l" rtl="0">
                        <a:lnSpc>
                          <a:spcPct val="100000"/>
                        </a:lnSpc>
                        <a:spcBef>
                          <a:spcPts val="0"/>
                        </a:spcBef>
                        <a:spcAft>
                          <a:spcPts val="0"/>
                        </a:spcAft>
                        <a:buClr>
                          <a:srgbClr val="000000"/>
                        </a:buClr>
                        <a:buFont typeface="Arial"/>
                      </a:pPr>
                      <a:r>
                        <a:rPr lang="en-AU" sz="1350" b="0" i="0" u="none" strike="noStrike" cap="none" dirty="0">
                          <a:solidFill>
                            <a:schemeClr val="dk1"/>
                          </a:solidFill>
                          <a:latin typeface="+mn-lt"/>
                          <a:ea typeface="+mn-ea"/>
                          <a:cs typeface="+mn-cs"/>
                          <a:sym typeface="Arial"/>
                        </a:rPr>
                        <a:t>400 trained mental first aiders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350" b="0" dirty="0">
                          <a:solidFill>
                            <a:schemeClr val="tx1"/>
                          </a:solidFill>
                        </a:rPr>
                        <a:t>Source temporary safe and secure animal welfare capacity and capability with 10 vets </a:t>
                      </a:r>
                      <a:endParaRPr lang="en-AU" sz="1350" b="1" dirty="0">
                        <a:solidFill>
                          <a:srgbClr val="FF0000"/>
                        </a:solidFill>
                      </a:endParaRPr>
                    </a:p>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1350" dirty="0"/>
                        <a:t>Identify 20 trained security  personnel</a:t>
                      </a:r>
                      <a:endParaRPr lang="en-AU" sz="135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50" b="0" dirty="0">
                          <a:solidFill>
                            <a:schemeClr val="tx1"/>
                          </a:solidFill>
                        </a:rPr>
                        <a:t>Source FWD’s with access to fuel (</a:t>
                      </a:r>
                      <a:r>
                        <a:rPr lang="en-US" sz="1350" b="0" dirty="0" err="1">
                          <a:solidFill>
                            <a:schemeClr val="tx1"/>
                          </a:solidFill>
                        </a:rPr>
                        <a:t>ie</a:t>
                      </a:r>
                      <a:r>
                        <a:rPr lang="en-US" sz="1350" b="0" dirty="0">
                          <a:solidFill>
                            <a:schemeClr val="tx1"/>
                          </a:solidFill>
                        </a:rPr>
                        <a:t> diesel) and mechanical repairing capability </a:t>
                      </a:r>
                      <a:endParaRPr lang="en-AU" sz="1350" b="1" dirty="0">
                        <a:solidFill>
                          <a:srgbClr val="FF0000"/>
                        </a:solidFill>
                      </a:endParaRPr>
                    </a:p>
                    <a:p>
                      <a:pPr marR="0" algn="l" rtl="0">
                        <a:lnSpc>
                          <a:spcPct val="100000"/>
                        </a:lnSpc>
                        <a:spcBef>
                          <a:spcPts val="0"/>
                        </a:spcBef>
                        <a:spcAft>
                          <a:spcPts val="0"/>
                        </a:spcAft>
                        <a:buClr>
                          <a:srgbClr val="000000"/>
                        </a:buClr>
                        <a:buFont typeface="Arial"/>
                      </a:pPr>
                      <a:endParaRPr lang="en-AU" sz="135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3775804912"/>
                  </a:ext>
                </a:extLst>
              </a:tr>
            </a:tbl>
          </a:graphicData>
        </a:graphic>
      </p:graphicFrame>
    </p:spTree>
    <p:extLst>
      <p:ext uri="{BB962C8B-B14F-4D97-AF65-F5344CB8AC3E}">
        <p14:creationId xmlns:p14="http://schemas.microsoft.com/office/powerpoint/2010/main" val="87290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044-472D-716A-FC6F-ADB4D6907B6F}"/>
              </a:ext>
            </a:extLst>
          </p:cNvPr>
          <p:cNvSpPr>
            <a:spLocks noGrp="1"/>
          </p:cNvSpPr>
          <p:nvPr>
            <p:ph type="title"/>
          </p:nvPr>
        </p:nvSpPr>
        <p:spPr>
          <a:xfrm>
            <a:off x="415650" y="0"/>
            <a:ext cx="11360700" cy="831600"/>
          </a:xfrm>
        </p:spPr>
        <p:txBody>
          <a:bodyPr>
            <a:normAutofit fontScale="90000"/>
          </a:bodyPr>
          <a:lstStyle/>
          <a:p>
            <a:pPr algn="ctr"/>
            <a:r>
              <a:rPr lang="en-AU" dirty="0"/>
              <a:t>Enabling Infrastructure</a:t>
            </a:r>
            <a:r>
              <a:rPr lang="en-AU" sz="4000" dirty="0"/>
              <a:t> </a:t>
            </a:r>
            <a:br>
              <a:rPr lang="en-AU" sz="4000" dirty="0"/>
            </a:br>
            <a:r>
              <a:rPr lang="en-US" sz="2200" dirty="0"/>
              <a:t>Backed by economic analysis, we will engage with infrastructure providers and decision makers to identify the best value option for each type of infrastructure</a:t>
            </a:r>
            <a:br>
              <a:rPr lang="en-AU" sz="2200" dirty="0"/>
            </a:br>
            <a:endParaRPr lang="en-AU" sz="2200" dirty="0"/>
          </a:p>
        </p:txBody>
      </p:sp>
      <p:sp>
        <p:nvSpPr>
          <p:cNvPr id="4" name="Slide Number Placeholder 3">
            <a:extLst>
              <a:ext uri="{FF2B5EF4-FFF2-40B4-BE49-F238E27FC236}">
                <a16:creationId xmlns:a16="http://schemas.microsoft.com/office/drawing/2014/main" id="{18602777-26E6-B2E5-6DC7-664EF54879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13</a:t>
            </a:fld>
            <a:endParaRPr lang="en-NZ"/>
          </a:p>
        </p:txBody>
      </p:sp>
      <p:pic>
        <p:nvPicPr>
          <p:cNvPr id="7" name="Picture 6">
            <a:extLst>
              <a:ext uri="{FF2B5EF4-FFF2-40B4-BE49-F238E27FC236}">
                <a16:creationId xmlns:a16="http://schemas.microsoft.com/office/drawing/2014/main" id="{DC609CE4-9E8A-7AD9-9B61-51A154FC3A17}"/>
              </a:ext>
            </a:extLst>
          </p:cNvPr>
          <p:cNvPicPr>
            <a:picLocks noChangeAspect="1"/>
          </p:cNvPicPr>
          <p:nvPr/>
        </p:nvPicPr>
        <p:blipFill>
          <a:blip r:embed="rId2"/>
          <a:stretch>
            <a:fillRect/>
          </a:stretch>
        </p:blipFill>
        <p:spPr>
          <a:xfrm>
            <a:off x="1396758" y="1669003"/>
            <a:ext cx="9755644" cy="5227180"/>
          </a:xfrm>
          <a:prstGeom prst="rect">
            <a:avLst/>
          </a:prstGeom>
        </p:spPr>
      </p:pic>
    </p:spTree>
    <p:extLst>
      <p:ext uri="{BB962C8B-B14F-4D97-AF65-F5344CB8AC3E}">
        <p14:creationId xmlns:p14="http://schemas.microsoft.com/office/powerpoint/2010/main" val="178471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82F-448D-72FB-FE32-DD807CB677DE}"/>
              </a:ext>
            </a:extLst>
          </p:cNvPr>
          <p:cNvSpPr>
            <a:spLocks noGrp="1"/>
          </p:cNvSpPr>
          <p:nvPr>
            <p:ph type="title"/>
          </p:nvPr>
        </p:nvSpPr>
        <p:spPr/>
        <p:txBody>
          <a:bodyPr>
            <a:normAutofit fontScale="90000"/>
          </a:bodyPr>
          <a:lstStyle/>
          <a:p>
            <a:r>
              <a:rPr lang="en-AU" dirty="0"/>
              <a:t>Aligned resilience areas to NPPA 2022 Survey results</a:t>
            </a:r>
          </a:p>
        </p:txBody>
      </p:sp>
      <p:sp>
        <p:nvSpPr>
          <p:cNvPr id="6" name="Text Placeholder 3">
            <a:extLst>
              <a:ext uri="{FF2B5EF4-FFF2-40B4-BE49-F238E27FC236}">
                <a16:creationId xmlns:a16="http://schemas.microsoft.com/office/drawing/2014/main" id="{CDAB4CC7-8479-1866-E6A3-75B02F2870D6}"/>
              </a:ext>
            </a:extLst>
          </p:cNvPr>
          <p:cNvSpPr txBox="1">
            <a:spLocks/>
          </p:cNvSpPr>
          <p:nvPr/>
        </p:nvSpPr>
        <p:spPr>
          <a:xfrm>
            <a:off x="5051395" y="0"/>
            <a:ext cx="7140605" cy="7217128"/>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accent2"/>
              </a:buClr>
              <a:buSzPts val="1700"/>
              <a:buFont typeface="Roboto"/>
              <a:buChar char="●"/>
              <a:defRPr sz="1700" b="0" i="0" u="none" strike="noStrike" cap="none">
                <a:solidFill>
                  <a:schemeClr val="accent2"/>
                </a:solidFill>
                <a:latin typeface="Roboto"/>
                <a:ea typeface="Roboto"/>
                <a:cs typeface="Roboto"/>
                <a:sym typeface="Roboto"/>
              </a:defRPr>
            </a:lvl1pPr>
            <a:lvl2pPr marL="914400" marR="0" lvl="1"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2pPr>
            <a:lvl3pPr marL="1371600" marR="0" lvl="2"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3pPr>
            <a:lvl4pPr marL="1828800" marR="0" lvl="3"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4pPr>
            <a:lvl5pPr marL="2286000" marR="0" lvl="4"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5pPr>
            <a:lvl6pPr marL="2743200" marR="0" lvl="5"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6pPr>
            <a:lvl7pPr marL="3200400" marR="0" lvl="6"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7pPr>
            <a:lvl8pPr marL="3657600" marR="0" lvl="7"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8pPr>
            <a:lvl9pPr marL="4114800" marR="0" lvl="8"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9pPr>
          </a:lstStyle>
          <a:p>
            <a:pPr marL="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Social</a:t>
            </a:r>
          </a:p>
          <a:p>
            <a:pPr>
              <a:lnSpc>
                <a:spcPct val="107000"/>
              </a:lnSpc>
              <a:spcBef>
                <a:spcPts val="1000"/>
              </a:spcBef>
              <a:spcAft>
                <a:spcPts val="400"/>
              </a:spcAft>
              <a:buClr>
                <a:schemeClr val="dk2"/>
              </a:buClr>
            </a:pPr>
            <a:r>
              <a:rPr lang="en-NZ" sz="1400" dirty="0">
                <a:solidFill>
                  <a:srgbClr val="000000"/>
                </a:solidFill>
                <a:latin typeface="Arial" panose="020B0604020202020204" pitchFamily="34" charset="0"/>
              </a:rPr>
              <a:t>community activities such as market days, annual fair, picnic</a:t>
            </a:r>
          </a:p>
          <a:p>
            <a:pPr>
              <a:lnSpc>
                <a:spcPct val="107000"/>
              </a:lnSpc>
              <a:spcBef>
                <a:spcPts val="1000"/>
              </a:spcBef>
              <a:spcAft>
                <a:spcPts val="400"/>
              </a:spcAft>
              <a:buClr>
                <a:schemeClr val="dk2"/>
              </a:buClr>
            </a:pPr>
            <a:r>
              <a:rPr lang="en-NZ" sz="1400" dirty="0">
                <a:solidFill>
                  <a:srgbClr val="000000"/>
                </a:solidFill>
                <a:latin typeface="Arial" panose="020B0604020202020204" pitchFamily="34" charset="0"/>
              </a:rPr>
              <a:t>improve youth outcomes</a:t>
            </a:r>
          </a:p>
          <a:p>
            <a:pPr>
              <a:lnSpc>
                <a:spcPct val="107000"/>
              </a:lnSpc>
              <a:spcBef>
                <a:spcPts val="1000"/>
              </a:spcBef>
              <a:spcAft>
                <a:spcPts val="400"/>
              </a:spcAft>
              <a:buClr>
                <a:schemeClr val="dk2"/>
              </a:buClr>
            </a:pPr>
            <a:r>
              <a:rPr lang="en-NZ" sz="1400" dirty="0">
                <a:solidFill>
                  <a:srgbClr val="000000"/>
                </a:solidFill>
                <a:latin typeface="Arial" panose="020B0604020202020204" pitchFamily="34" charset="0"/>
              </a:rPr>
              <a:t>improved safety (lighting, high crime rate  and resident safety) </a:t>
            </a:r>
          </a:p>
          <a:p>
            <a:pPr>
              <a:lnSpc>
                <a:spcPct val="107000"/>
              </a:lnSpc>
              <a:spcBef>
                <a:spcPts val="1000"/>
              </a:spcBef>
              <a:spcAft>
                <a:spcPts val="400"/>
              </a:spcAft>
              <a:buClr>
                <a:schemeClr val="dk2"/>
              </a:buClr>
            </a:pPr>
            <a:r>
              <a:rPr lang="en-NZ" sz="1400" dirty="0">
                <a:solidFill>
                  <a:srgbClr val="000000"/>
                </a:solidFill>
                <a:latin typeface="Arial" panose="020B0604020202020204" pitchFamily="34" charset="0"/>
              </a:rPr>
              <a:t>community gardens-teaching home gardening </a:t>
            </a:r>
          </a:p>
          <a:p>
            <a:pPr>
              <a:lnSpc>
                <a:spcPct val="107000"/>
              </a:lnSpc>
              <a:spcBef>
                <a:spcPts val="1000"/>
              </a:spcBef>
              <a:spcAft>
                <a:spcPts val="400"/>
              </a:spcAft>
              <a:buClr>
                <a:schemeClr val="dk2"/>
              </a:buClr>
            </a:pPr>
            <a:r>
              <a:rPr lang="en-NZ" sz="1400" dirty="0">
                <a:solidFill>
                  <a:srgbClr val="000000"/>
                </a:solidFill>
                <a:latin typeface="Arial" panose="020B0604020202020204" pitchFamily="34" charset="0"/>
              </a:rPr>
              <a:t>improved signage welcoming people to Newlands and Paparangi</a:t>
            </a:r>
          </a:p>
          <a:p>
            <a:pPr marL="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Cultural</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Marae open days </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information about Maori sites</a:t>
            </a:r>
          </a:p>
          <a:p>
            <a:pPr marL="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Built Environment</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establishment of neighbourhood watch</a:t>
            </a:r>
          </a:p>
          <a:p>
            <a:pPr marL="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Governance</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advocate for community facilities</a:t>
            </a:r>
          </a:p>
          <a:p>
            <a:pPr marL="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Infrastructure </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improved Newlands Mall </a:t>
            </a:r>
          </a:p>
          <a:p>
            <a:pPr marL="34290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improved underground services (</a:t>
            </a:r>
            <a:r>
              <a:rPr lang="en-NZ" sz="1400" dirty="0" err="1">
                <a:solidFill>
                  <a:srgbClr val="000000"/>
                </a:solidFill>
                <a:latin typeface="Arial" panose="020B0604020202020204" pitchFamily="34" charset="0"/>
                <a:cs typeface="Arial" panose="020B0604020202020204" pitchFamily="34" charset="0"/>
              </a:rPr>
              <a:t>eg</a:t>
            </a:r>
            <a:r>
              <a:rPr lang="en-NZ" sz="1400" dirty="0">
                <a:solidFill>
                  <a:srgbClr val="000000"/>
                </a:solidFill>
                <a:latin typeface="Arial" panose="020B0604020202020204" pitchFamily="34" charset="0"/>
                <a:cs typeface="Arial" panose="020B0604020202020204" pitchFamily="34" charset="0"/>
              </a:rPr>
              <a:t> water) and transport </a:t>
            </a:r>
            <a:endParaRPr lang="en-GB" sz="1400" dirty="0">
              <a:solidFill>
                <a:srgbClr val="000000"/>
              </a:solidFill>
              <a:latin typeface="Arial" panose="020B0604020202020204" pitchFamily="34" charset="0"/>
              <a:cs typeface="Arial" panose="020B0604020202020204" pitchFamily="34" charset="0"/>
            </a:endParaRP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 </a:t>
            </a:r>
            <a:endParaRPr lang="en-AU" sz="15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381DD3E-DE0D-6D8C-E19E-594798A7C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14</a:t>
            </a:fld>
            <a:endParaRPr lang="en-NZ"/>
          </a:p>
        </p:txBody>
      </p:sp>
      <p:pic>
        <p:nvPicPr>
          <p:cNvPr id="9" name="Picture 8">
            <a:extLst>
              <a:ext uri="{FF2B5EF4-FFF2-40B4-BE49-F238E27FC236}">
                <a16:creationId xmlns:a16="http://schemas.microsoft.com/office/drawing/2014/main" id="{9C3AB461-3BA6-5450-530C-AB1385E03A04}"/>
              </a:ext>
            </a:extLst>
          </p:cNvPr>
          <p:cNvPicPr>
            <a:picLocks noChangeAspect="1"/>
          </p:cNvPicPr>
          <p:nvPr/>
        </p:nvPicPr>
        <p:blipFill>
          <a:blip r:embed="rId2"/>
          <a:stretch>
            <a:fillRect/>
          </a:stretch>
        </p:blipFill>
        <p:spPr>
          <a:xfrm>
            <a:off x="714853" y="3106600"/>
            <a:ext cx="3111422" cy="3211432"/>
          </a:xfrm>
          <a:prstGeom prst="rect">
            <a:avLst/>
          </a:prstGeom>
        </p:spPr>
      </p:pic>
    </p:spTree>
    <p:extLst>
      <p:ext uri="{BB962C8B-B14F-4D97-AF65-F5344CB8AC3E}">
        <p14:creationId xmlns:p14="http://schemas.microsoft.com/office/powerpoint/2010/main" val="33287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BE7C-888A-3F82-EECC-E4927768090B}"/>
              </a:ext>
            </a:extLst>
          </p:cNvPr>
          <p:cNvSpPr>
            <a:spLocks noGrp="1"/>
          </p:cNvSpPr>
          <p:nvPr>
            <p:ph type="title"/>
          </p:nvPr>
        </p:nvSpPr>
        <p:spPr/>
        <p:txBody>
          <a:bodyPr/>
          <a:lstStyle/>
          <a:p>
            <a:r>
              <a:rPr lang="en-US" dirty="0"/>
              <a:t>Next Steps</a:t>
            </a:r>
            <a:endParaRPr lang="en-AU" dirty="0"/>
          </a:p>
        </p:txBody>
      </p:sp>
      <p:sp>
        <p:nvSpPr>
          <p:cNvPr id="3" name="Text Placeholder 2">
            <a:extLst>
              <a:ext uri="{FF2B5EF4-FFF2-40B4-BE49-F238E27FC236}">
                <a16:creationId xmlns:a16="http://schemas.microsoft.com/office/drawing/2014/main" id="{8400F612-2540-20FC-1D46-E7DAC03D0CF9}"/>
              </a:ext>
            </a:extLst>
          </p:cNvPr>
          <p:cNvSpPr>
            <a:spLocks noGrp="1"/>
          </p:cNvSpPr>
          <p:nvPr>
            <p:ph type="body" idx="1"/>
          </p:nvPr>
        </p:nvSpPr>
        <p:spPr>
          <a:xfrm>
            <a:off x="5791200" y="260050"/>
            <a:ext cx="6400800" cy="6398202"/>
          </a:xfrm>
        </p:spPr>
        <p:txBody>
          <a:bodyPr>
            <a:normAutofit fontScale="85000" lnSpcReduction="20000"/>
          </a:bodyPr>
          <a:lstStyle/>
          <a:p>
            <a:pPr marL="120650" indent="0">
              <a:lnSpc>
                <a:spcPct val="107000"/>
              </a:lnSpc>
              <a:spcBef>
                <a:spcPts val="1000"/>
              </a:spcBef>
              <a:spcAft>
                <a:spcPts val="400"/>
              </a:spcAft>
              <a:buNone/>
            </a:pPr>
            <a:r>
              <a:rPr lang="en-GB" sz="1600" b="1" dirty="0">
                <a:solidFill>
                  <a:srgbClr val="000000"/>
                </a:solidFill>
                <a:latin typeface="Arial" panose="020B0604020202020204" pitchFamily="34" charset="0"/>
              </a:rPr>
              <a:t>Start-up decision 28 June 2023 to</a:t>
            </a:r>
            <a:r>
              <a:rPr lang="en-GB" sz="1600" dirty="0">
                <a:solidFill>
                  <a:srgbClr val="000000"/>
                </a:solidFill>
                <a:latin typeface="Arial" panose="020B0604020202020204" pitchFamily="34" charset="0"/>
              </a:rPr>
              <a:t>:</a:t>
            </a:r>
          </a:p>
          <a:p>
            <a:pPr>
              <a:lnSpc>
                <a:spcPct val="107000"/>
              </a:lnSpc>
              <a:spcBef>
                <a:spcPts val="1000"/>
              </a:spcBef>
              <a:spcAft>
                <a:spcPts val="400"/>
              </a:spcAft>
            </a:pPr>
            <a:r>
              <a:rPr lang="en-AU" sz="1600" dirty="0">
                <a:solidFill>
                  <a:srgbClr val="000000"/>
                </a:solidFill>
                <a:latin typeface="Arial" panose="020B0604020202020204" pitchFamily="34" charset="0"/>
              </a:rPr>
              <a:t>request Council and Government feedback</a:t>
            </a:r>
          </a:p>
          <a:p>
            <a:pPr>
              <a:lnSpc>
                <a:spcPct val="107000"/>
              </a:lnSpc>
              <a:spcBef>
                <a:spcPts val="1000"/>
              </a:spcBef>
              <a:spcAft>
                <a:spcPts val="400"/>
              </a:spcAft>
            </a:pPr>
            <a:r>
              <a:rPr lang="en-AU" sz="1600" dirty="0">
                <a:solidFill>
                  <a:srgbClr val="000000"/>
                </a:solidFill>
                <a:latin typeface="Arial" panose="020B0604020202020204" pitchFamily="34" charset="0"/>
              </a:rPr>
              <a:t>approach Philanthropy NZ to test interest from impact investors</a:t>
            </a:r>
          </a:p>
          <a:p>
            <a:pPr>
              <a:lnSpc>
                <a:spcPct val="107000"/>
              </a:lnSpc>
              <a:spcBef>
                <a:spcPts val="1000"/>
              </a:spcBef>
              <a:spcAft>
                <a:spcPts val="400"/>
              </a:spcAft>
            </a:pPr>
            <a:r>
              <a:rPr lang="en-AU" sz="1600" dirty="0">
                <a:solidFill>
                  <a:srgbClr val="000000"/>
                </a:solidFill>
                <a:latin typeface="Arial" panose="020B0604020202020204" pitchFamily="34" charset="0"/>
              </a:rPr>
              <a:t>request commitment from local leaders and potential service provider/s</a:t>
            </a:r>
          </a:p>
          <a:p>
            <a:pPr>
              <a:lnSpc>
                <a:spcPct val="107000"/>
              </a:lnSpc>
              <a:spcBef>
                <a:spcPts val="1000"/>
              </a:spcBef>
              <a:spcAft>
                <a:spcPts val="400"/>
              </a:spcAft>
            </a:pPr>
            <a:r>
              <a:rPr lang="en-AU" sz="1600" dirty="0">
                <a:solidFill>
                  <a:srgbClr val="000000"/>
                </a:solidFill>
                <a:latin typeface="Arial" panose="020B0604020202020204" pitchFamily="34" charset="0"/>
              </a:rPr>
              <a:t>search for PHD student to evaluate our journey </a:t>
            </a:r>
          </a:p>
          <a:p>
            <a:pPr marL="120650" indent="0">
              <a:lnSpc>
                <a:spcPct val="107000"/>
              </a:lnSpc>
              <a:spcBef>
                <a:spcPts val="1000"/>
              </a:spcBef>
              <a:spcAft>
                <a:spcPts val="400"/>
              </a:spcAft>
              <a:buNone/>
            </a:pPr>
            <a:r>
              <a:rPr lang="en-AU" sz="1600" b="1" dirty="0">
                <a:solidFill>
                  <a:srgbClr val="000000"/>
                </a:solidFill>
                <a:latin typeface="Arial" panose="020B0604020202020204" pitchFamily="34" charset="0"/>
              </a:rPr>
              <a:t>Initiate decision 28 September 2023, depending on feedback, interest and commitment, to: </a:t>
            </a:r>
          </a:p>
          <a:p>
            <a:pPr>
              <a:lnSpc>
                <a:spcPct val="107000"/>
              </a:lnSpc>
              <a:spcBef>
                <a:spcPts val="1000"/>
              </a:spcBef>
              <a:spcAft>
                <a:spcPts val="400"/>
              </a:spcAft>
            </a:pPr>
            <a:r>
              <a:rPr lang="en-AU" sz="1600" dirty="0">
                <a:solidFill>
                  <a:srgbClr val="000000"/>
                </a:solidFill>
                <a:latin typeface="Arial" panose="020B0604020202020204" pitchFamily="34" charset="0"/>
              </a:rPr>
              <a:t>respond to feedback from Council and Government </a:t>
            </a:r>
          </a:p>
          <a:p>
            <a:pPr>
              <a:lnSpc>
                <a:spcPct val="107000"/>
              </a:lnSpc>
              <a:spcBef>
                <a:spcPts val="1000"/>
              </a:spcBef>
              <a:spcAft>
                <a:spcPts val="400"/>
              </a:spcAft>
            </a:pPr>
            <a:r>
              <a:rPr lang="en-AU" sz="1600" dirty="0">
                <a:solidFill>
                  <a:srgbClr val="000000"/>
                </a:solidFill>
                <a:latin typeface="Arial" panose="020B0604020202020204" pitchFamily="34" charset="0"/>
              </a:rPr>
              <a:t>secure final commitment from investors and service providers</a:t>
            </a:r>
          </a:p>
          <a:p>
            <a:pPr>
              <a:lnSpc>
                <a:spcPct val="107000"/>
              </a:lnSpc>
              <a:spcBef>
                <a:spcPts val="1000"/>
              </a:spcBef>
              <a:spcAft>
                <a:spcPts val="400"/>
              </a:spcAft>
            </a:pPr>
            <a:r>
              <a:rPr lang="en-AU" sz="1600" dirty="0">
                <a:solidFill>
                  <a:srgbClr val="000000"/>
                </a:solidFill>
                <a:latin typeface="Arial" panose="020B0604020202020204" pitchFamily="34" charset="0"/>
              </a:rPr>
              <a:t>discuss good faith governance</a:t>
            </a:r>
          </a:p>
          <a:p>
            <a:pPr>
              <a:lnSpc>
                <a:spcPct val="107000"/>
              </a:lnSpc>
              <a:spcBef>
                <a:spcPts val="1000"/>
              </a:spcBef>
              <a:spcAft>
                <a:spcPts val="400"/>
              </a:spcAft>
            </a:pPr>
            <a:r>
              <a:rPr lang="en-AU" sz="1600" dirty="0">
                <a:solidFill>
                  <a:srgbClr val="000000"/>
                </a:solidFill>
                <a:latin typeface="Arial" panose="020B0604020202020204" pitchFamily="34" charset="0"/>
              </a:rPr>
              <a:t>do detailed planning/design to inform the November decision</a:t>
            </a:r>
          </a:p>
          <a:p>
            <a:pPr marL="120650" indent="0">
              <a:lnSpc>
                <a:spcPct val="107000"/>
              </a:lnSpc>
              <a:spcBef>
                <a:spcPts val="1000"/>
              </a:spcBef>
              <a:spcAft>
                <a:spcPts val="400"/>
              </a:spcAft>
              <a:buNone/>
            </a:pPr>
            <a:r>
              <a:rPr lang="en-AU" sz="1600" b="1" dirty="0">
                <a:solidFill>
                  <a:srgbClr val="000000"/>
                </a:solidFill>
                <a:latin typeface="Arial" panose="020B0604020202020204" pitchFamily="34" charset="0"/>
              </a:rPr>
              <a:t>Implement decision 22 November 2023 to:</a:t>
            </a:r>
          </a:p>
          <a:p>
            <a:pPr>
              <a:lnSpc>
                <a:spcPct val="107000"/>
              </a:lnSpc>
              <a:spcBef>
                <a:spcPts val="1000"/>
              </a:spcBef>
              <a:spcAft>
                <a:spcPts val="400"/>
              </a:spcAft>
            </a:pPr>
            <a:r>
              <a:rPr lang="en-AU" sz="1600" dirty="0">
                <a:solidFill>
                  <a:srgbClr val="000000"/>
                </a:solidFill>
                <a:latin typeface="Arial" panose="020B0604020202020204" pitchFamily="34" charset="0"/>
              </a:rPr>
              <a:t>consider October survey results </a:t>
            </a:r>
          </a:p>
          <a:p>
            <a:pPr>
              <a:lnSpc>
                <a:spcPct val="107000"/>
              </a:lnSpc>
              <a:spcBef>
                <a:spcPts val="1000"/>
              </a:spcBef>
              <a:spcAft>
                <a:spcPts val="400"/>
              </a:spcAft>
            </a:pPr>
            <a:r>
              <a:rPr lang="en-AU" sz="1600" dirty="0">
                <a:solidFill>
                  <a:srgbClr val="000000"/>
                </a:solidFill>
                <a:latin typeface="Arial" panose="020B0604020202020204" pitchFamily="34" charset="0"/>
              </a:rPr>
              <a:t>sign agreements with investors and service providers</a:t>
            </a:r>
          </a:p>
          <a:p>
            <a:pPr>
              <a:lnSpc>
                <a:spcPct val="107000"/>
              </a:lnSpc>
              <a:spcBef>
                <a:spcPts val="1000"/>
              </a:spcBef>
              <a:spcAft>
                <a:spcPts val="400"/>
              </a:spcAft>
            </a:pPr>
            <a:r>
              <a:rPr lang="en-AU" sz="1600" dirty="0">
                <a:solidFill>
                  <a:srgbClr val="000000"/>
                </a:solidFill>
                <a:latin typeface="Arial" panose="020B0604020202020204" pitchFamily="34" charset="0"/>
              </a:rPr>
              <a:t>establish good faith governance to govern the implementation</a:t>
            </a:r>
          </a:p>
          <a:p>
            <a:pPr>
              <a:lnSpc>
                <a:spcPct val="107000"/>
              </a:lnSpc>
              <a:spcBef>
                <a:spcPts val="1000"/>
              </a:spcBef>
              <a:spcAft>
                <a:spcPts val="400"/>
              </a:spcAft>
            </a:pPr>
            <a:r>
              <a:rPr lang="en-AU" sz="1600" dirty="0">
                <a:solidFill>
                  <a:srgbClr val="000000"/>
                </a:solidFill>
                <a:latin typeface="Arial" panose="020B0604020202020204" pitchFamily="34" charset="0"/>
              </a:rPr>
              <a:t> secure PHD student to evaluate our journey</a:t>
            </a:r>
          </a:p>
          <a:p>
            <a:pPr>
              <a:lnSpc>
                <a:spcPct val="107000"/>
              </a:lnSpc>
              <a:spcBef>
                <a:spcPts val="1000"/>
              </a:spcBef>
              <a:spcAft>
                <a:spcPts val="400"/>
              </a:spcAft>
            </a:pPr>
            <a:r>
              <a:rPr lang="en-AU" sz="1600" dirty="0">
                <a:solidFill>
                  <a:srgbClr val="000000"/>
                </a:solidFill>
                <a:latin typeface="Arial" panose="020B0604020202020204" pitchFamily="34" charset="0"/>
              </a:rPr>
              <a:t>implement the preferred option from February to October 2024</a:t>
            </a:r>
          </a:p>
          <a:p>
            <a:endParaRPr lang="en-AU" dirty="0"/>
          </a:p>
        </p:txBody>
      </p:sp>
      <p:sp>
        <p:nvSpPr>
          <p:cNvPr id="4" name="Slide Number Placeholder 3">
            <a:extLst>
              <a:ext uri="{FF2B5EF4-FFF2-40B4-BE49-F238E27FC236}">
                <a16:creationId xmlns:a16="http://schemas.microsoft.com/office/drawing/2014/main" id="{E82C74F5-2753-0B2B-FA1D-5A140569E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15</a:t>
            </a:fld>
            <a:endParaRPr lang="en-NZ"/>
          </a:p>
        </p:txBody>
      </p:sp>
      <p:pic>
        <p:nvPicPr>
          <p:cNvPr id="5" name="Google Shape;75;p1">
            <a:extLst>
              <a:ext uri="{FF2B5EF4-FFF2-40B4-BE49-F238E27FC236}">
                <a16:creationId xmlns:a16="http://schemas.microsoft.com/office/drawing/2014/main" id="{B6BF8065-651F-E8BA-2CEC-DBCB8F3EB491}"/>
              </a:ext>
            </a:extLst>
          </p:cNvPr>
          <p:cNvPicPr preferRelativeResize="0"/>
          <p:nvPr/>
        </p:nvPicPr>
        <p:blipFill rotWithShape="1">
          <a:blip r:embed="rId2">
            <a:alphaModFix/>
          </a:blip>
          <a:srcRect/>
          <a:stretch/>
        </p:blipFill>
        <p:spPr>
          <a:xfrm>
            <a:off x="799522" y="2566138"/>
            <a:ext cx="4174122" cy="3345299"/>
          </a:xfrm>
          <a:prstGeom prst="rect">
            <a:avLst/>
          </a:prstGeom>
          <a:noFill/>
          <a:ln>
            <a:noFill/>
          </a:ln>
        </p:spPr>
      </p:pic>
    </p:spTree>
    <p:extLst>
      <p:ext uri="{BB962C8B-B14F-4D97-AF65-F5344CB8AC3E}">
        <p14:creationId xmlns:p14="http://schemas.microsoft.com/office/powerpoint/2010/main" val="205850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1660c2b48c_0_0"/>
          <p:cNvSpPr txBox="1">
            <a:spLocks noGrp="1"/>
          </p:cNvSpPr>
          <p:nvPr>
            <p:ph type="title"/>
          </p:nvPr>
        </p:nvSpPr>
        <p:spPr>
          <a:xfrm>
            <a:off x="350318" y="297785"/>
            <a:ext cx="4941900" cy="3345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NZ" sz="4000" dirty="0">
                <a:latin typeface="Arial"/>
                <a:ea typeface="Arial"/>
                <a:cs typeface="Arial"/>
                <a:sym typeface="Arial"/>
              </a:rPr>
              <a:t>Vision 2030</a:t>
            </a:r>
            <a:endParaRPr sz="4000" dirty="0"/>
          </a:p>
        </p:txBody>
      </p:sp>
      <p:sp>
        <p:nvSpPr>
          <p:cNvPr id="82" name="Google Shape;82;g11660c2b48c_0_0"/>
          <p:cNvSpPr txBox="1">
            <a:spLocks noGrp="1"/>
          </p:cNvSpPr>
          <p:nvPr>
            <p:ph type="body" idx="1"/>
          </p:nvPr>
        </p:nvSpPr>
        <p:spPr>
          <a:xfrm>
            <a:off x="5891676" y="186992"/>
            <a:ext cx="6191467" cy="6484015"/>
          </a:xfrm>
          <a:prstGeom prst="rect">
            <a:avLst/>
          </a:prstGeom>
        </p:spPr>
        <p:txBody>
          <a:bodyPr spcFirstLastPara="1" wrap="square" lIns="121900" tIns="121900" rIns="121900" bIns="121900" anchor="t" anchorCtr="0">
            <a:normAutofit/>
          </a:bodyPr>
          <a:lstStyle/>
          <a:p>
            <a:pPr marL="120650" indent="0">
              <a:lnSpc>
                <a:spcPct val="107000"/>
              </a:lnSpc>
              <a:spcAft>
                <a:spcPts val="400"/>
              </a:spcAft>
              <a:buNone/>
            </a:pPr>
            <a:r>
              <a:rPr lang="en-AU" sz="2400" dirty="0">
                <a:solidFill>
                  <a:srgbClr val="000000"/>
                </a:solidFill>
                <a:latin typeface="+mj-lt"/>
                <a:ea typeface="Times New Roman" panose="02020603050405020304" pitchFamily="18" charset="0"/>
                <a:cs typeface="Calibri" panose="020F0502020204030204" pitchFamily="34" charset="0"/>
              </a:rPr>
              <a:t>A</a:t>
            </a:r>
            <a:r>
              <a:rPr lang="en-AU" sz="2400" dirty="0">
                <a:solidFill>
                  <a:srgbClr val="000000"/>
                </a:solidFill>
                <a:effectLst/>
                <a:latin typeface="+mj-lt"/>
                <a:ea typeface="Times New Roman" panose="02020603050405020304" pitchFamily="18" charset="0"/>
                <a:cs typeface="Calibri" panose="020F0502020204030204" pitchFamily="34" charset="0"/>
              </a:rPr>
              <a:t> connected, prepared, and proactive community:</a:t>
            </a:r>
          </a:p>
          <a:p>
            <a:pPr marL="120650" indent="0">
              <a:lnSpc>
                <a:spcPct val="107000"/>
              </a:lnSpc>
              <a:spcAft>
                <a:spcPts val="400"/>
              </a:spcAft>
              <a:buNone/>
            </a:pPr>
            <a:endParaRPr lang="en-AU" sz="24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en-AU" sz="2400" dirty="0">
                <a:solidFill>
                  <a:srgbClr val="000000"/>
                </a:solidFill>
                <a:latin typeface="+mj-lt"/>
                <a:ea typeface="Times New Roman" panose="02020603050405020304" pitchFamily="18" charset="0"/>
                <a:cs typeface="Calibri" panose="020F0502020204030204" pitchFamily="34" charset="0"/>
              </a:rPr>
              <a:t>c</a:t>
            </a:r>
            <a:r>
              <a:rPr lang="en-AU" sz="2400" dirty="0">
                <a:solidFill>
                  <a:srgbClr val="000000"/>
                </a:solidFill>
                <a:effectLst/>
                <a:latin typeface="+mj-lt"/>
                <a:ea typeface="Times New Roman" panose="02020603050405020304" pitchFamily="18" charset="0"/>
                <a:cs typeface="Calibri" panose="020F0502020204030204" pitchFamily="34" charset="0"/>
              </a:rPr>
              <a:t>onnected to others, regardless of differences. </a:t>
            </a:r>
            <a:r>
              <a:rPr lang="en-AU" sz="2400" b="1" dirty="0">
                <a:solidFill>
                  <a:srgbClr val="000000"/>
                </a:solidFill>
                <a:effectLst/>
                <a:latin typeface="+mj-lt"/>
                <a:ea typeface="Times New Roman" panose="02020603050405020304" pitchFamily="18" charset="0"/>
                <a:cs typeface="Calibri" panose="020F0502020204030204" pitchFamily="34" charset="0"/>
              </a:rPr>
              <a:t>Community Resilience</a:t>
            </a:r>
          </a:p>
          <a:p>
            <a:pPr marL="342900" lvl="0" indent="-342900">
              <a:lnSpc>
                <a:spcPct val="107000"/>
              </a:lnSpc>
              <a:spcAft>
                <a:spcPts val="400"/>
              </a:spcAft>
              <a:buFont typeface="Symbol" panose="05050102010706020507" pitchFamily="18" charset="2"/>
              <a:buChar char=""/>
            </a:pPr>
            <a:endParaRPr lang="en-AU" sz="24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en-AU" sz="2400" dirty="0">
                <a:solidFill>
                  <a:srgbClr val="000000"/>
                </a:solidFill>
                <a:latin typeface="+mj-lt"/>
                <a:ea typeface="Times New Roman" panose="02020603050405020304" pitchFamily="18" charset="0"/>
                <a:cs typeface="Calibri" panose="020F0502020204030204" pitchFamily="34" charset="0"/>
              </a:rPr>
              <a:t>p</a:t>
            </a:r>
            <a:r>
              <a:rPr lang="en-AU" sz="2400" dirty="0">
                <a:solidFill>
                  <a:srgbClr val="000000"/>
                </a:solidFill>
                <a:effectLst/>
                <a:latin typeface="+mj-lt"/>
                <a:ea typeface="Times New Roman" panose="02020603050405020304" pitchFamily="18" charset="0"/>
                <a:cs typeface="Calibri" panose="020F0502020204030204" pitchFamily="34" charset="0"/>
              </a:rPr>
              <a:t>repared to respond to, and recover from emergencies. </a:t>
            </a:r>
            <a:r>
              <a:rPr lang="en-AU" sz="2400" b="1" dirty="0">
                <a:solidFill>
                  <a:srgbClr val="000000"/>
                </a:solidFill>
                <a:effectLst/>
                <a:latin typeface="+mj-lt"/>
                <a:ea typeface="Times New Roman" panose="02020603050405020304" pitchFamily="18" charset="0"/>
                <a:cs typeface="Calibri" panose="020F0502020204030204" pitchFamily="34" charset="0"/>
              </a:rPr>
              <a:t>Disaster Resilience </a:t>
            </a:r>
          </a:p>
          <a:p>
            <a:pPr marL="342900" lvl="0" indent="-342900">
              <a:lnSpc>
                <a:spcPct val="107000"/>
              </a:lnSpc>
              <a:spcAft>
                <a:spcPts val="400"/>
              </a:spcAft>
              <a:buFont typeface="Symbol" panose="05050102010706020507" pitchFamily="18" charset="2"/>
              <a:buChar char=""/>
            </a:pPr>
            <a:endParaRPr lang="en-AU" sz="24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en-AU" sz="2400" dirty="0">
                <a:solidFill>
                  <a:srgbClr val="000000"/>
                </a:solidFill>
                <a:latin typeface="+mj-lt"/>
                <a:ea typeface="Times New Roman" panose="02020603050405020304" pitchFamily="18" charset="0"/>
                <a:cs typeface="Calibri" panose="020F0502020204030204" pitchFamily="34" charset="0"/>
              </a:rPr>
              <a:t>p</a:t>
            </a:r>
            <a:r>
              <a:rPr lang="en-AU" sz="2400" dirty="0">
                <a:solidFill>
                  <a:srgbClr val="000000"/>
                </a:solidFill>
                <a:effectLst/>
                <a:latin typeface="+mj-lt"/>
                <a:ea typeface="Times New Roman" panose="02020603050405020304" pitchFamily="18" charset="0"/>
                <a:cs typeface="Calibri" panose="020F0502020204030204" pitchFamily="34" charset="0"/>
              </a:rPr>
              <a:t>roactive in speaking with </a:t>
            </a:r>
            <a:r>
              <a:rPr lang="en-AU" sz="2400" b="1" dirty="0">
                <a:solidFill>
                  <a:srgbClr val="000000"/>
                </a:solidFill>
                <a:effectLst/>
                <a:latin typeface="+mj-lt"/>
                <a:ea typeface="Times New Roman" panose="02020603050405020304" pitchFamily="18" charset="0"/>
                <a:cs typeface="Calibri" panose="020F0502020204030204" pitchFamily="34" charset="0"/>
              </a:rPr>
              <a:t>Our voices</a:t>
            </a:r>
            <a:r>
              <a:rPr lang="en-AU" sz="2400" dirty="0">
                <a:solidFill>
                  <a:srgbClr val="000000"/>
                </a:solidFill>
                <a:effectLst/>
                <a:latin typeface="+mj-lt"/>
                <a:ea typeface="Times New Roman" panose="02020603050405020304" pitchFamily="18" charset="0"/>
                <a:cs typeface="Calibri" panose="020F0502020204030204" pitchFamily="34" charset="0"/>
              </a:rPr>
              <a:t>  into decision-making and seeking solutions.</a:t>
            </a:r>
          </a:p>
          <a:p>
            <a:pPr marL="0" indent="0">
              <a:lnSpc>
                <a:spcPct val="107000"/>
              </a:lnSpc>
              <a:spcAft>
                <a:spcPts val="400"/>
              </a:spcAft>
              <a:buNone/>
            </a:pPr>
            <a:endParaRPr lang="en-AU" sz="2400" dirty="0">
              <a:solidFill>
                <a:srgbClr val="000000"/>
              </a:solidFill>
              <a:latin typeface="+mj-lt"/>
              <a:cs typeface="Calibri" panose="020F0502020204030204" pitchFamily="34" charset="0"/>
            </a:endParaRPr>
          </a:p>
          <a:p>
            <a:pPr marL="0" indent="0">
              <a:lnSpc>
                <a:spcPct val="107000"/>
              </a:lnSpc>
              <a:spcAft>
                <a:spcPts val="400"/>
              </a:spcAft>
              <a:buNone/>
            </a:pPr>
            <a:endParaRPr lang="en-AU" sz="2400" dirty="0">
              <a:solidFill>
                <a:srgbClr val="000000"/>
              </a:solidFill>
              <a:latin typeface="+mj-lt"/>
              <a:cs typeface="Calibri" panose="020F0502020204030204" pitchFamily="34" charset="0"/>
            </a:endParaRPr>
          </a:p>
          <a:p>
            <a:pPr marL="0" indent="0">
              <a:lnSpc>
                <a:spcPct val="107000"/>
              </a:lnSpc>
              <a:spcAft>
                <a:spcPts val="400"/>
              </a:spcAft>
              <a:buNone/>
            </a:pPr>
            <a:endParaRPr lang="en-AU" sz="2400" dirty="0">
              <a:solidFill>
                <a:srgbClr val="000000"/>
              </a:solidFill>
              <a:latin typeface="+mj-lt"/>
              <a:cs typeface="Calibri" panose="020F0502020204030204" pitchFamily="34" charset="0"/>
            </a:endParaRPr>
          </a:p>
          <a:p>
            <a:pPr marL="0" indent="0">
              <a:lnSpc>
                <a:spcPct val="107000"/>
              </a:lnSpc>
              <a:spcAft>
                <a:spcPts val="400"/>
              </a:spcAft>
              <a:buNone/>
            </a:pPr>
            <a:endParaRPr lang="en-AU" sz="2400" dirty="0">
              <a:solidFill>
                <a:srgbClr val="000000"/>
              </a:solidFill>
              <a:latin typeface="+mj-lt"/>
              <a:cs typeface="Calibri" panose="020F0502020204030204" pitchFamily="34" charset="0"/>
            </a:endParaRPr>
          </a:p>
          <a:p>
            <a:pPr marL="342900" lvl="0" indent="-342900">
              <a:lnSpc>
                <a:spcPct val="107000"/>
              </a:lnSpc>
              <a:spcAft>
                <a:spcPts val="400"/>
              </a:spcAft>
              <a:buFont typeface="Symbol" panose="05050102010706020507" pitchFamily="18" charset="2"/>
              <a:buChar char=""/>
            </a:pPr>
            <a:endParaRPr lang="en-AU" sz="2400" dirty="0">
              <a:effectLst/>
              <a:latin typeface="+mj-lt"/>
              <a:ea typeface="Calibri" panose="020F0502020204030204" pitchFamily="34" charset="0"/>
              <a:cs typeface="Times New Roman" panose="02020603050405020304" pitchFamily="18" charset="0"/>
            </a:endParaRPr>
          </a:p>
        </p:txBody>
      </p:sp>
      <p:pic>
        <p:nvPicPr>
          <p:cNvPr id="2" name="Google Shape;75;p1">
            <a:extLst>
              <a:ext uri="{FF2B5EF4-FFF2-40B4-BE49-F238E27FC236}">
                <a16:creationId xmlns:a16="http://schemas.microsoft.com/office/drawing/2014/main" id="{D8B367CE-83F4-6C24-9BCD-8B699956FA40}"/>
              </a:ext>
            </a:extLst>
          </p:cNvPr>
          <p:cNvPicPr preferRelativeResize="0"/>
          <p:nvPr/>
        </p:nvPicPr>
        <p:blipFill rotWithShape="1">
          <a:blip r:embed="rId3">
            <a:alphaModFix/>
          </a:blip>
          <a:srcRect/>
          <a:stretch/>
        </p:blipFill>
        <p:spPr>
          <a:xfrm>
            <a:off x="647935" y="1687351"/>
            <a:ext cx="3742984" cy="3164827"/>
          </a:xfrm>
          <a:prstGeom prst="rect">
            <a:avLst/>
          </a:prstGeom>
          <a:noFill/>
          <a:ln>
            <a:noFill/>
          </a:ln>
        </p:spPr>
      </p:pic>
      <p:sp>
        <p:nvSpPr>
          <p:cNvPr id="3" name="Slide Number Placeholder 2">
            <a:extLst>
              <a:ext uri="{FF2B5EF4-FFF2-40B4-BE49-F238E27FC236}">
                <a16:creationId xmlns:a16="http://schemas.microsoft.com/office/drawing/2014/main" id="{A29D75A7-3E70-C75C-2360-A6F269FB72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2</a:t>
            </a:fld>
            <a:endParaRPr lang="en-NZ"/>
          </a:p>
        </p:txBody>
      </p:sp>
      <p:sp>
        <p:nvSpPr>
          <p:cNvPr id="4" name="Text Placeholder 2">
            <a:extLst>
              <a:ext uri="{FF2B5EF4-FFF2-40B4-BE49-F238E27FC236}">
                <a16:creationId xmlns:a16="http://schemas.microsoft.com/office/drawing/2014/main" id="{658BFACC-F60D-EBB3-3C16-0AD9364FE2B6}"/>
              </a:ext>
            </a:extLst>
          </p:cNvPr>
          <p:cNvSpPr txBox="1">
            <a:spLocks/>
          </p:cNvSpPr>
          <p:nvPr/>
        </p:nvSpPr>
        <p:spPr>
          <a:xfrm>
            <a:off x="536038" y="5692653"/>
            <a:ext cx="4170000" cy="978354"/>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Roboto"/>
              <a:buChar char="●"/>
              <a:defRPr sz="1700" b="0" i="0" u="none" strike="noStrike" cap="none">
                <a:solidFill>
                  <a:schemeClr val="dk2"/>
                </a:solidFill>
                <a:latin typeface="Roboto"/>
                <a:ea typeface="Roboto"/>
                <a:cs typeface="Roboto"/>
                <a:sym typeface="Roboto"/>
              </a:defRPr>
            </a:lvl1pPr>
            <a:lvl2pPr marL="914400" marR="0" lvl="1"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2pPr>
            <a:lvl3pPr marL="1371600" marR="0" lvl="2"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3pPr>
            <a:lvl4pPr marL="1828800" marR="0" lvl="3"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4pPr>
            <a:lvl5pPr marL="2286000" marR="0" lvl="4"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5pPr>
            <a:lvl6pPr marL="2743200" marR="0" lvl="5"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6pPr>
            <a:lvl7pPr marL="3200400" marR="0" lvl="6"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7pPr>
            <a:lvl8pPr marL="3657600" marR="0" lvl="7"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8pPr>
            <a:lvl9pPr marL="4114800" marR="0" lvl="8"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9pPr>
          </a:lstStyle>
          <a:p>
            <a:pPr marL="120650" indent="0">
              <a:buFont typeface="Roboto"/>
              <a:buNone/>
            </a:pPr>
            <a:r>
              <a:rPr lang="en-AU" sz="2000" dirty="0">
                <a:solidFill>
                  <a:schemeClr val="lt1"/>
                </a:solidFill>
                <a:latin typeface="Merriweather"/>
                <a:sym typeface="Merriweather"/>
              </a:rPr>
              <a:t>Newlands, Paparangi, Woodridge, Bellevue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ED1-2879-98D2-107C-953ED2C956BA}"/>
              </a:ext>
            </a:extLst>
          </p:cNvPr>
          <p:cNvSpPr>
            <a:spLocks noGrp="1"/>
          </p:cNvSpPr>
          <p:nvPr>
            <p:ph type="title"/>
          </p:nvPr>
        </p:nvSpPr>
        <p:spPr>
          <a:xfrm>
            <a:off x="300223" y="303915"/>
            <a:ext cx="4941900" cy="3345300"/>
          </a:xfrm>
        </p:spPr>
        <p:txBody>
          <a:bodyPr/>
          <a:lstStyle/>
          <a:p>
            <a:r>
              <a:rPr lang="en-AU" dirty="0"/>
              <a:t>Values</a:t>
            </a:r>
          </a:p>
        </p:txBody>
      </p:sp>
      <p:sp>
        <p:nvSpPr>
          <p:cNvPr id="4" name="Text Placeholder 3">
            <a:extLst>
              <a:ext uri="{FF2B5EF4-FFF2-40B4-BE49-F238E27FC236}">
                <a16:creationId xmlns:a16="http://schemas.microsoft.com/office/drawing/2014/main" id="{97B87699-62C6-62E5-8A69-447ED0AAC983}"/>
              </a:ext>
            </a:extLst>
          </p:cNvPr>
          <p:cNvSpPr txBox="1">
            <a:spLocks noGrp="1"/>
          </p:cNvSpPr>
          <p:nvPr>
            <p:ph type="body" idx="1"/>
          </p:nvPr>
        </p:nvSpPr>
        <p:spPr>
          <a:xfrm>
            <a:off x="5757831" y="0"/>
            <a:ext cx="6434169" cy="6963533"/>
          </a:xfrm>
          <a:prstGeom prst="rect">
            <a:avLst/>
          </a:prstGeom>
          <a:noFill/>
        </p:spPr>
        <p:txBody>
          <a:bodyPr wrap="square">
            <a:spAutoFit/>
          </a:bodyPr>
          <a:lstStyle/>
          <a:p>
            <a:pPr marL="12065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The true measure of any society can be found in how it treats its most vulnerable members. </a:t>
            </a:r>
          </a:p>
          <a:p>
            <a:pPr marL="12065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A resident could be economically capable but culturally vulnerable.</a:t>
            </a:r>
          </a:p>
          <a:p>
            <a:pPr marL="12065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A community can be resilient if a holistic and sustainable approach is taken to the wellbeing of its people. </a:t>
            </a:r>
          </a:p>
          <a:p>
            <a:pPr marL="12065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A resident, particularly a vulnerable one, is more confident if his or her community is resilient. </a:t>
            </a:r>
          </a:p>
          <a:p>
            <a:pPr marL="12065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We aspire to five principles that:</a:t>
            </a:r>
            <a:endParaRPr lang="en-AU" sz="16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Font typeface="+mj-lt"/>
              <a:buAutoNum type="arabicPeriod"/>
            </a:pPr>
            <a:r>
              <a:rPr lang="en-NZ" sz="1600" dirty="0">
                <a:solidFill>
                  <a:srgbClr val="000000"/>
                </a:solidFill>
                <a:latin typeface="Arial" panose="020B0604020202020204" pitchFamily="34" charset="0"/>
                <a:cs typeface="Arial" panose="020B0604020202020204" pitchFamily="34" charset="0"/>
              </a:rPr>
              <a:t>people find fulfilment in community relationships, rather than simply in consumption and leisure,</a:t>
            </a:r>
            <a:endParaRPr lang="en-AU" sz="16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Font typeface="+mj-lt"/>
              <a:buAutoNum type="arabicPeriod"/>
            </a:pPr>
            <a:r>
              <a:rPr lang="en-NZ" sz="1600" dirty="0">
                <a:solidFill>
                  <a:srgbClr val="000000"/>
                </a:solidFill>
                <a:latin typeface="Arial" panose="020B0604020202020204" pitchFamily="34" charset="0"/>
                <a:cs typeface="Arial" panose="020B0604020202020204" pitchFamily="34" charset="0"/>
              </a:rPr>
              <a:t>people understand their role within society rather than being a collection of individuals,</a:t>
            </a:r>
            <a:endParaRPr lang="en-AU" sz="16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Font typeface="+mj-lt"/>
              <a:buAutoNum type="arabicPeriod"/>
            </a:pPr>
            <a:r>
              <a:rPr lang="en-NZ" sz="1600" dirty="0">
                <a:solidFill>
                  <a:srgbClr val="000000"/>
                </a:solidFill>
                <a:latin typeface="Arial" panose="020B0604020202020204" pitchFamily="34" charset="0"/>
                <a:cs typeface="Arial" panose="020B0604020202020204" pitchFamily="34" charset="0"/>
              </a:rPr>
              <a:t>people are free to help others, rather than wanting freedom from others,</a:t>
            </a:r>
            <a:endParaRPr lang="en-AU" sz="16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Font typeface="+mj-lt"/>
              <a:buAutoNum type="arabicPeriod"/>
            </a:pPr>
            <a:r>
              <a:rPr lang="en-NZ" sz="1600" dirty="0">
                <a:solidFill>
                  <a:srgbClr val="000000"/>
                </a:solidFill>
                <a:latin typeface="Arial" panose="020B0604020202020204" pitchFamily="34" charset="0"/>
                <a:cs typeface="Arial" panose="020B0604020202020204" pitchFamily="34" charset="0"/>
              </a:rPr>
              <a:t>there is competition and cooperation, and </a:t>
            </a:r>
          </a:p>
          <a:p>
            <a:pPr marL="342900" lvl="0" indent="-342900">
              <a:lnSpc>
                <a:spcPct val="107000"/>
              </a:lnSpc>
              <a:spcBef>
                <a:spcPts val="1000"/>
              </a:spcBef>
              <a:spcAft>
                <a:spcPts val="400"/>
              </a:spcAft>
              <a:buFont typeface="+mj-lt"/>
              <a:buAutoNum type="arabicPeriod"/>
            </a:pPr>
            <a:r>
              <a:rPr lang="en-GB" sz="1600" dirty="0">
                <a:solidFill>
                  <a:srgbClr val="000000"/>
                </a:solidFill>
                <a:latin typeface="Arial" panose="020B0604020202020204" pitchFamily="34" charset="0"/>
                <a:cs typeface="Arial" panose="020B0604020202020204" pitchFamily="34" charset="0"/>
              </a:rPr>
              <a:t>the focus is on wellbeing rather than simply material wealth</a:t>
            </a:r>
          </a:p>
          <a:p>
            <a:pPr marL="0" lvl="0" indent="0">
              <a:lnSpc>
                <a:spcPct val="107000"/>
              </a:lnSpc>
              <a:spcBef>
                <a:spcPts val="1000"/>
              </a:spcBef>
              <a:spcAft>
                <a:spcPts val="400"/>
              </a:spcAft>
              <a:buNone/>
            </a:pPr>
            <a:r>
              <a:rPr lang="en-GB" sz="1600" dirty="0">
                <a:solidFill>
                  <a:srgbClr val="000000"/>
                </a:solidFill>
                <a:latin typeface="Arial" panose="020B0604020202020204" pitchFamily="34" charset="0"/>
                <a:cs typeface="Arial" panose="020B0604020202020204" pitchFamily="34" charset="0"/>
              </a:rPr>
              <a:t>A suburb is more likely to be disaster resilient if it is firstly community resilient. </a:t>
            </a:r>
            <a:endParaRPr lang="en-AU" sz="1600" dirty="0">
              <a:solidFill>
                <a:srgbClr val="000000"/>
              </a:solidFill>
              <a:latin typeface="Arial" panose="020B0604020202020204" pitchFamily="34" charset="0"/>
              <a:cs typeface="Arial" panose="020B0604020202020204" pitchFamily="34" charset="0"/>
            </a:endParaRPr>
          </a:p>
        </p:txBody>
      </p:sp>
      <p:pic>
        <p:nvPicPr>
          <p:cNvPr id="5" name="Google Shape;75;p1">
            <a:extLst>
              <a:ext uri="{FF2B5EF4-FFF2-40B4-BE49-F238E27FC236}">
                <a16:creationId xmlns:a16="http://schemas.microsoft.com/office/drawing/2014/main" id="{61D338F5-E0CD-8969-756C-F7C21D586970}"/>
              </a:ext>
            </a:extLst>
          </p:cNvPr>
          <p:cNvPicPr preferRelativeResize="0"/>
          <p:nvPr/>
        </p:nvPicPr>
        <p:blipFill rotWithShape="1">
          <a:blip r:embed="rId2">
            <a:alphaModFix/>
          </a:blip>
          <a:srcRect/>
          <a:stretch/>
        </p:blipFill>
        <p:spPr>
          <a:xfrm>
            <a:off x="415633" y="1447654"/>
            <a:ext cx="3742984" cy="3164827"/>
          </a:xfrm>
          <a:prstGeom prst="rect">
            <a:avLst/>
          </a:prstGeom>
          <a:noFill/>
          <a:ln>
            <a:noFill/>
          </a:ln>
        </p:spPr>
      </p:pic>
      <p:sp>
        <p:nvSpPr>
          <p:cNvPr id="3" name="Slide Number Placeholder 2">
            <a:extLst>
              <a:ext uri="{FF2B5EF4-FFF2-40B4-BE49-F238E27FC236}">
                <a16:creationId xmlns:a16="http://schemas.microsoft.com/office/drawing/2014/main" id="{1093C9AB-2725-40F9-D8E6-68E07DEC90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3</a:t>
            </a:fld>
            <a:endParaRPr lang="en-NZ"/>
          </a:p>
        </p:txBody>
      </p:sp>
      <p:sp>
        <p:nvSpPr>
          <p:cNvPr id="6" name="Text Placeholder 2">
            <a:extLst>
              <a:ext uri="{FF2B5EF4-FFF2-40B4-BE49-F238E27FC236}">
                <a16:creationId xmlns:a16="http://schemas.microsoft.com/office/drawing/2014/main" id="{6127F6F8-AA36-80BE-34B7-9D8A564A31C9}"/>
              </a:ext>
            </a:extLst>
          </p:cNvPr>
          <p:cNvSpPr txBox="1">
            <a:spLocks/>
          </p:cNvSpPr>
          <p:nvPr/>
        </p:nvSpPr>
        <p:spPr>
          <a:xfrm>
            <a:off x="415633" y="5879646"/>
            <a:ext cx="4941900" cy="978354"/>
          </a:xfrm>
          <a:prstGeom prst="rect">
            <a:avLst/>
          </a:prstGeom>
          <a:noFill/>
          <a:ln>
            <a:noFill/>
          </a:ln>
        </p:spPr>
        <p:txBody>
          <a:bodyPr spcFirstLastPara="1" wrap="square" lIns="121900" tIns="121900" rIns="121900" bIns="121900" anchor="t" anchorCtr="0">
            <a:normAutofit fontScale="77500" lnSpcReduction="20000"/>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Roboto"/>
              <a:buChar char="●"/>
              <a:defRPr sz="1700" b="0" i="0" u="none" strike="noStrike" cap="none">
                <a:solidFill>
                  <a:schemeClr val="dk2"/>
                </a:solidFill>
                <a:latin typeface="Roboto"/>
                <a:ea typeface="Roboto"/>
                <a:cs typeface="Roboto"/>
                <a:sym typeface="Roboto"/>
              </a:defRPr>
            </a:lvl1pPr>
            <a:lvl2pPr marL="914400" marR="0" lvl="1"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2pPr>
            <a:lvl3pPr marL="1371600" marR="0" lvl="2"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3pPr>
            <a:lvl4pPr marL="1828800" marR="0" lvl="3"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4pPr>
            <a:lvl5pPr marL="2286000" marR="0" lvl="4"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5pPr>
            <a:lvl6pPr marL="2743200" marR="0" lvl="5"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6pPr>
            <a:lvl7pPr marL="3200400" marR="0" lvl="6"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7pPr>
            <a:lvl8pPr marL="3657600" marR="0" lvl="7"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8pPr>
            <a:lvl9pPr marL="4114800" marR="0" lvl="8"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9pPr>
          </a:lstStyle>
          <a:p>
            <a:pPr marL="120650" indent="0">
              <a:buFont typeface="Roboto"/>
              <a:buNone/>
            </a:pPr>
            <a:r>
              <a:rPr lang="en-AU" sz="2000" dirty="0">
                <a:solidFill>
                  <a:schemeClr val="lt1"/>
                </a:solidFill>
                <a:latin typeface="Merriweather"/>
                <a:sym typeface="Merriweather"/>
              </a:rPr>
              <a:t>Connecting to and leveraging existing networks i.e. not introducing something new</a:t>
            </a:r>
          </a:p>
        </p:txBody>
      </p:sp>
    </p:spTree>
    <p:extLst>
      <p:ext uri="{BB962C8B-B14F-4D97-AF65-F5344CB8AC3E}">
        <p14:creationId xmlns:p14="http://schemas.microsoft.com/office/powerpoint/2010/main" val="336180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3" name="Rectangle 12">
            <a:extLst>
              <a:ext uri="{FF2B5EF4-FFF2-40B4-BE49-F238E27FC236}">
                <a16:creationId xmlns:a16="http://schemas.microsoft.com/office/drawing/2014/main" id="{F6275491-C70F-0E78-5192-D85BB2F8EA1C}"/>
              </a:ext>
            </a:extLst>
          </p:cNvPr>
          <p:cNvSpPr/>
          <p:nvPr/>
        </p:nvSpPr>
        <p:spPr>
          <a:xfrm>
            <a:off x="0" y="1696874"/>
            <a:ext cx="12192000" cy="519729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BE7D2E09-CDAD-12CB-C6E6-4AF0634C2613}"/>
              </a:ext>
            </a:extLst>
          </p:cNvPr>
          <p:cNvSpPr txBox="1"/>
          <p:nvPr/>
        </p:nvSpPr>
        <p:spPr>
          <a:xfrm>
            <a:off x="0" y="0"/>
            <a:ext cx="12268200" cy="1095364"/>
          </a:xfrm>
          <a:prstGeom prst="rect">
            <a:avLst/>
          </a:prstGeom>
          <a:noFill/>
        </p:spPr>
        <p:txBody>
          <a:bodyPr wrap="square">
            <a:spAutoFit/>
          </a:bodyPr>
          <a:lstStyle/>
          <a:p>
            <a:pPr algn="ctr">
              <a:lnSpc>
                <a:spcPct val="107000"/>
              </a:lnSpc>
              <a:spcAft>
                <a:spcPts val="800"/>
              </a:spcAft>
            </a:pPr>
            <a:r>
              <a:rPr lang="en-AU" sz="2800" dirty="0">
                <a:solidFill>
                  <a:schemeClr val="lt1"/>
                </a:solidFill>
                <a:latin typeface="Merriweather"/>
                <a:sym typeface="Merriweather"/>
              </a:rPr>
              <a:t>Wider Context</a:t>
            </a:r>
          </a:p>
          <a:p>
            <a:pPr algn="ctr">
              <a:lnSpc>
                <a:spcPct val="107000"/>
              </a:lnSpc>
              <a:spcAft>
                <a:spcPts val="800"/>
              </a:spcAft>
            </a:pPr>
            <a:r>
              <a:rPr lang="en-AU" sz="2800" dirty="0">
                <a:solidFill>
                  <a:schemeClr val="lt1"/>
                </a:solidFill>
                <a:latin typeface="Merriweather"/>
                <a:sym typeface="Merriweather"/>
              </a:rPr>
              <a:t>based on the six areas of resilience  </a:t>
            </a:r>
          </a:p>
        </p:txBody>
      </p:sp>
      <p:pic>
        <p:nvPicPr>
          <p:cNvPr id="8" name="Picture 7">
            <a:extLst>
              <a:ext uri="{FF2B5EF4-FFF2-40B4-BE49-F238E27FC236}">
                <a16:creationId xmlns:a16="http://schemas.microsoft.com/office/drawing/2014/main" id="{9D855BA1-E1E0-3248-4B9A-2FE07D107AFE}"/>
              </a:ext>
            </a:extLst>
          </p:cNvPr>
          <p:cNvPicPr>
            <a:picLocks noChangeAspect="1"/>
          </p:cNvPicPr>
          <p:nvPr/>
        </p:nvPicPr>
        <p:blipFill>
          <a:blip r:embed="rId3"/>
          <a:stretch>
            <a:fillRect/>
          </a:stretch>
        </p:blipFill>
        <p:spPr>
          <a:xfrm>
            <a:off x="1393795" y="1711535"/>
            <a:ext cx="8933630" cy="5167972"/>
          </a:xfrm>
          <a:prstGeom prst="rect">
            <a:avLst/>
          </a:prstGeom>
        </p:spPr>
      </p:pic>
      <p:sp>
        <p:nvSpPr>
          <p:cNvPr id="2" name="Slide Number Placeholder 1">
            <a:extLst>
              <a:ext uri="{FF2B5EF4-FFF2-40B4-BE49-F238E27FC236}">
                <a16:creationId xmlns:a16="http://schemas.microsoft.com/office/drawing/2014/main" id="{BB40F501-73AD-A708-5B8F-1CADFB4735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4</a:t>
            </a:fld>
            <a:endParaRPr lang="en-NZ"/>
          </a:p>
        </p:txBody>
      </p:sp>
    </p:spTree>
    <p:extLst>
      <p:ext uri="{BB962C8B-B14F-4D97-AF65-F5344CB8AC3E}">
        <p14:creationId xmlns:p14="http://schemas.microsoft.com/office/powerpoint/2010/main" val="152950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3" name="Rectangle 12">
            <a:extLst>
              <a:ext uri="{FF2B5EF4-FFF2-40B4-BE49-F238E27FC236}">
                <a16:creationId xmlns:a16="http://schemas.microsoft.com/office/drawing/2014/main" id="{F6275491-C70F-0E78-5192-D85BB2F8EA1C}"/>
              </a:ext>
            </a:extLst>
          </p:cNvPr>
          <p:cNvSpPr/>
          <p:nvPr/>
        </p:nvSpPr>
        <p:spPr>
          <a:xfrm>
            <a:off x="0" y="1696874"/>
            <a:ext cx="12149901" cy="519729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E7D2E09-CDAD-12CB-C6E6-4AF0634C2613}"/>
              </a:ext>
            </a:extLst>
          </p:cNvPr>
          <p:cNvSpPr txBox="1"/>
          <p:nvPr/>
        </p:nvSpPr>
        <p:spPr>
          <a:xfrm>
            <a:off x="0" y="0"/>
            <a:ext cx="12268200" cy="1813317"/>
          </a:xfrm>
          <a:prstGeom prst="rect">
            <a:avLst/>
          </a:prstGeom>
          <a:noFill/>
        </p:spPr>
        <p:txBody>
          <a:bodyPr wrap="square">
            <a:spAutoFit/>
          </a:bodyPr>
          <a:lstStyle/>
          <a:p>
            <a:pPr algn="ctr">
              <a:lnSpc>
                <a:spcPct val="107000"/>
              </a:lnSpc>
              <a:spcAft>
                <a:spcPts val="800"/>
              </a:spcAft>
            </a:pPr>
            <a:r>
              <a:rPr lang="en-AU" sz="3300" dirty="0">
                <a:solidFill>
                  <a:schemeClr val="lt1"/>
                </a:solidFill>
                <a:latin typeface="Merriweather"/>
                <a:sym typeface="Merriweather"/>
              </a:rPr>
              <a:t>Our performance the past 4 years</a:t>
            </a:r>
          </a:p>
          <a:p>
            <a:pPr algn="ctr">
              <a:lnSpc>
                <a:spcPct val="107000"/>
              </a:lnSpc>
              <a:spcAft>
                <a:spcPts val="800"/>
              </a:spcAft>
            </a:pPr>
            <a:r>
              <a:rPr lang="en-AU" sz="2000" dirty="0">
                <a:solidFill>
                  <a:schemeClr val="lt1"/>
                </a:solidFill>
                <a:latin typeface="Merriweather"/>
                <a:sym typeface="Merriweather"/>
              </a:rPr>
              <a:t>Our vulnerabilities (&lt;60%) and strengths (&gt;60%) and in each resilience area by survey question by domain (Treasury’s living standards framework)</a:t>
            </a:r>
          </a:p>
          <a:p>
            <a:pPr algn="ctr">
              <a:lnSpc>
                <a:spcPct val="107000"/>
              </a:lnSpc>
              <a:spcAft>
                <a:spcPts val="800"/>
              </a:spcAft>
            </a:pPr>
            <a:r>
              <a:rPr lang="en-AU" sz="2000" dirty="0">
                <a:solidFill>
                  <a:schemeClr val="lt1"/>
                </a:solidFill>
                <a:latin typeface="Merriweather"/>
                <a:sym typeface="Merriweather"/>
              </a:rPr>
              <a:t>We want to focus on achieving a minimum 60% on each survey question by 2030</a:t>
            </a:r>
          </a:p>
        </p:txBody>
      </p:sp>
      <p:pic>
        <p:nvPicPr>
          <p:cNvPr id="2" name="Picture 1">
            <a:extLst>
              <a:ext uri="{FF2B5EF4-FFF2-40B4-BE49-F238E27FC236}">
                <a16:creationId xmlns:a16="http://schemas.microsoft.com/office/drawing/2014/main" id="{0030B088-A22C-BD2E-335F-539004B609D2}"/>
              </a:ext>
            </a:extLst>
          </p:cNvPr>
          <p:cNvPicPr>
            <a:picLocks noChangeAspect="1"/>
          </p:cNvPicPr>
          <p:nvPr/>
        </p:nvPicPr>
        <p:blipFill>
          <a:blip r:embed="rId3"/>
          <a:stretch>
            <a:fillRect/>
          </a:stretch>
        </p:blipFill>
        <p:spPr>
          <a:xfrm>
            <a:off x="47823" y="1827624"/>
            <a:ext cx="6063759" cy="2670592"/>
          </a:xfrm>
          <a:prstGeom prst="rect">
            <a:avLst/>
          </a:prstGeom>
        </p:spPr>
      </p:pic>
      <p:pic>
        <p:nvPicPr>
          <p:cNvPr id="3" name="Picture 2">
            <a:extLst>
              <a:ext uri="{FF2B5EF4-FFF2-40B4-BE49-F238E27FC236}">
                <a16:creationId xmlns:a16="http://schemas.microsoft.com/office/drawing/2014/main" id="{FF12B20F-05C1-888D-7C8A-6AA31EC36C56}"/>
              </a:ext>
            </a:extLst>
          </p:cNvPr>
          <p:cNvPicPr>
            <a:picLocks noChangeAspect="1"/>
          </p:cNvPicPr>
          <p:nvPr/>
        </p:nvPicPr>
        <p:blipFill>
          <a:blip r:embed="rId4"/>
          <a:stretch>
            <a:fillRect/>
          </a:stretch>
        </p:blipFill>
        <p:spPr>
          <a:xfrm>
            <a:off x="66418" y="4567841"/>
            <a:ext cx="6053901" cy="1186570"/>
          </a:xfrm>
          <a:prstGeom prst="rect">
            <a:avLst/>
          </a:prstGeom>
        </p:spPr>
      </p:pic>
      <p:pic>
        <p:nvPicPr>
          <p:cNvPr id="4" name="Picture 3">
            <a:extLst>
              <a:ext uri="{FF2B5EF4-FFF2-40B4-BE49-F238E27FC236}">
                <a16:creationId xmlns:a16="http://schemas.microsoft.com/office/drawing/2014/main" id="{69F6D56D-847D-835D-F03C-27793A4182A9}"/>
              </a:ext>
            </a:extLst>
          </p:cNvPr>
          <p:cNvPicPr>
            <a:picLocks noChangeAspect="1"/>
          </p:cNvPicPr>
          <p:nvPr/>
        </p:nvPicPr>
        <p:blipFill>
          <a:blip r:embed="rId5"/>
          <a:stretch>
            <a:fillRect/>
          </a:stretch>
        </p:blipFill>
        <p:spPr>
          <a:xfrm>
            <a:off x="6179415" y="1827624"/>
            <a:ext cx="5939531" cy="1961927"/>
          </a:xfrm>
          <a:prstGeom prst="rect">
            <a:avLst/>
          </a:prstGeom>
        </p:spPr>
      </p:pic>
      <p:pic>
        <p:nvPicPr>
          <p:cNvPr id="5" name="Picture 4">
            <a:extLst>
              <a:ext uri="{FF2B5EF4-FFF2-40B4-BE49-F238E27FC236}">
                <a16:creationId xmlns:a16="http://schemas.microsoft.com/office/drawing/2014/main" id="{A18519ED-89AC-FAC7-4A83-568094EA5277}"/>
              </a:ext>
            </a:extLst>
          </p:cNvPr>
          <p:cNvPicPr>
            <a:picLocks noChangeAspect="1"/>
          </p:cNvPicPr>
          <p:nvPr/>
        </p:nvPicPr>
        <p:blipFill>
          <a:blip r:embed="rId6"/>
          <a:stretch>
            <a:fillRect/>
          </a:stretch>
        </p:blipFill>
        <p:spPr>
          <a:xfrm>
            <a:off x="6180684" y="3927907"/>
            <a:ext cx="6003133" cy="1445504"/>
          </a:xfrm>
          <a:prstGeom prst="rect">
            <a:avLst/>
          </a:prstGeom>
        </p:spPr>
      </p:pic>
      <p:pic>
        <p:nvPicPr>
          <p:cNvPr id="9" name="Picture 8">
            <a:extLst>
              <a:ext uri="{FF2B5EF4-FFF2-40B4-BE49-F238E27FC236}">
                <a16:creationId xmlns:a16="http://schemas.microsoft.com/office/drawing/2014/main" id="{58AFD423-0882-DCD8-CA22-E942EB3F739F}"/>
              </a:ext>
            </a:extLst>
          </p:cNvPr>
          <p:cNvPicPr>
            <a:picLocks noChangeAspect="1"/>
          </p:cNvPicPr>
          <p:nvPr/>
        </p:nvPicPr>
        <p:blipFill>
          <a:blip r:embed="rId7"/>
          <a:stretch>
            <a:fillRect/>
          </a:stretch>
        </p:blipFill>
        <p:spPr>
          <a:xfrm>
            <a:off x="42099" y="5824036"/>
            <a:ext cx="6053901" cy="1070133"/>
          </a:xfrm>
          <a:prstGeom prst="rect">
            <a:avLst/>
          </a:prstGeom>
        </p:spPr>
      </p:pic>
      <p:pic>
        <p:nvPicPr>
          <p:cNvPr id="10" name="Picture 9">
            <a:extLst>
              <a:ext uri="{FF2B5EF4-FFF2-40B4-BE49-F238E27FC236}">
                <a16:creationId xmlns:a16="http://schemas.microsoft.com/office/drawing/2014/main" id="{AF35D8B6-EFAE-E982-1B48-5D1954B2685B}"/>
              </a:ext>
            </a:extLst>
          </p:cNvPr>
          <p:cNvPicPr>
            <a:picLocks noChangeAspect="1"/>
          </p:cNvPicPr>
          <p:nvPr/>
        </p:nvPicPr>
        <p:blipFill>
          <a:blip r:embed="rId8"/>
          <a:stretch>
            <a:fillRect/>
          </a:stretch>
        </p:blipFill>
        <p:spPr>
          <a:xfrm>
            <a:off x="6154724" y="5546504"/>
            <a:ext cx="5988912" cy="1162282"/>
          </a:xfrm>
          <a:prstGeom prst="rect">
            <a:avLst/>
          </a:prstGeom>
        </p:spPr>
      </p:pic>
      <p:sp>
        <p:nvSpPr>
          <p:cNvPr id="6" name="Slide Number Placeholder 5">
            <a:extLst>
              <a:ext uri="{FF2B5EF4-FFF2-40B4-BE49-F238E27FC236}">
                <a16:creationId xmlns:a16="http://schemas.microsoft.com/office/drawing/2014/main" id="{3498AE10-A05A-4AFA-201D-42F099C8F2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5</a:t>
            </a:fld>
            <a:endParaRPr lang="en-NZ"/>
          </a:p>
        </p:txBody>
      </p:sp>
      <p:sp>
        <p:nvSpPr>
          <p:cNvPr id="8" name="Arrow: Down 7">
            <a:extLst>
              <a:ext uri="{FF2B5EF4-FFF2-40B4-BE49-F238E27FC236}">
                <a16:creationId xmlns:a16="http://schemas.microsoft.com/office/drawing/2014/main" id="{15F4230E-A77F-8077-6F34-F9621952E87A}"/>
              </a:ext>
            </a:extLst>
          </p:cNvPr>
          <p:cNvSpPr/>
          <p:nvPr/>
        </p:nvSpPr>
        <p:spPr>
          <a:xfrm>
            <a:off x="3710867" y="2099384"/>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Down 10">
            <a:extLst>
              <a:ext uri="{FF2B5EF4-FFF2-40B4-BE49-F238E27FC236}">
                <a16:creationId xmlns:a16="http://schemas.microsoft.com/office/drawing/2014/main" id="{81B6FD88-8F0F-8727-DA75-9F209B9EC0FC}"/>
              </a:ext>
            </a:extLst>
          </p:cNvPr>
          <p:cNvSpPr/>
          <p:nvPr/>
        </p:nvSpPr>
        <p:spPr>
          <a:xfrm>
            <a:off x="9925546" y="5827026"/>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Down 11">
            <a:extLst>
              <a:ext uri="{FF2B5EF4-FFF2-40B4-BE49-F238E27FC236}">
                <a16:creationId xmlns:a16="http://schemas.microsoft.com/office/drawing/2014/main" id="{CDC9DF7D-609F-1C25-ADE5-D35FE865AB62}"/>
              </a:ext>
            </a:extLst>
          </p:cNvPr>
          <p:cNvSpPr/>
          <p:nvPr/>
        </p:nvSpPr>
        <p:spPr>
          <a:xfrm>
            <a:off x="9850086" y="4206937"/>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Down 13">
            <a:extLst>
              <a:ext uri="{FF2B5EF4-FFF2-40B4-BE49-F238E27FC236}">
                <a16:creationId xmlns:a16="http://schemas.microsoft.com/office/drawing/2014/main" id="{F793C977-9FAA-68B4-5BFD-5AD9A7ACF916}"/>
              </a:ext>
            </a:extLst>
          </p:cNvPr>
          <p:cNvSpPr/>
          <p:nvPr/>
        </p:nvSpPr>
        <p:spPr>
          <a:xfrm>
            <a:off x="3814441" y="6112085"/>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Down 14">
            <a:extLst>
              <a:ext uri="{FF2B5EF4-FFF2-40B4-BE49-F238E27FC236}">
                <a16:creationId xmlns:a16="http://schemas.microsoft.com/office/drawing/2014/main" id="{851E68FB-EF2F-E363-5560-AB8537F89457}"/>
              </a:ext>
            </a:extLst>
          </p:cNvPr>
          <p:cNvSpPr/>
          <p:nvPr/>
        </p:nvSpPr>
        <p:spPr>
          <a:xfrm>
            <a:off x="3724184" y="4854703"/>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Down 15">
            <a:extLst>
              <a:ext uri="{FF2B5EF4-FFF2-40B4-BE49-F238E27FC236}">
                <a16:creationId xmlns:a16="http://schemas.microsoft.com/office/drawing/2014/main" id="{087B6406-381B-71D4-BDB8-CB78FFE7A917}"/>
              </a:ext>
            </a:extLst>
          </p:cNvPr>
          <p:cNvSpPr/>
          <p:nvPr/>
        </p:nvSpPr>
        <p:spPr>
          <a:xfrm>
            <a:off x="9806009" y="2120684"/>
            <a:ext cx="150920" cy="22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228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82F-448D-72FB-FE32-DD807CB677DE}"/>
              </a:ext>
            </a:extLst>
          </p:cNvPr>
          <p:cNvSpPr>
            <a:spLocks noGrp="1"/>
          </p:cNvSpPr>
          <p:nvPr>
            <p:ph type="title"/>
          </p:nvPr>
        </p:nvSpPr>
        <p:spPr/>
        <p:txBody>
          <a:bodyPr/>
          <a:lstStyle/>
          <a:p>
            <a:r>
              <a:rPr lang="en-AU" dirty="0"/>
              <a:t>The problem with the current state </a:t>
            </a:r>
          </a:p>
        </p:txBody>
      </p:sp>
      <p:sp>
        <p:nvSpPr>
          <p:cNvPr id="3" name="Text Placeholder 2">
            <a:extLst>
              <a:ext uri="{FF2B5EF4-FFF2-40B4-BE49-F238E27FC236}">
                <a16:creationId xmlns:a16="http://schemas.microsoft.com/office/drawing/2014/main" id="{67186650-5AA4-E3F2-ABAA-C8111DCC300D}"/>
              </a:ext>
            </a:extLst>
          </p:cNvPr>
          <p:cNvSpPr>
            <a:spLocks noGrp="1"/>
          </p:cNvSpPr>
          <p:nvPr>
            <p:ph type="body" idx="1"/>
          </p:nvPr>
        </p:nvSpPr>
        <p:spPr>
          <a:xfrm>
            <a:off x="415633" y="2645995"/>
            <a:ext cx="4170000" cy="3063900"/>
          </a:xfrm>
        </p:spPr>
        <p:txBody>
          <a:bodyPr/>
          <a:lstStyle/>
          <a:p>
            <a:pPr marL="120650" indent="0">
              <a:buNone/>
            </a:pPr>
            <a:r>
              <a:rPr lang="en-AU" sz="3700" dirty="0">
                <a:solidFill>
                  <a:schemeClr val="lt1"/>
                </a:solidFill>
                <a:latin typeface="Merriweather"/>
                <a:sym typeface="Merriweather"/>
              </a:rPr>
              <a:t>Community Resilience </a:t>
            </a:r>
          </a:p>
        </p:txBody>
      </p:sp>
      <p:sp>
        <p:nvSpPr>
          <p:cNvPr id="6" name="Text Placeholder 3">
            <a:extLst>
              <a:ext uri="{FF2B5EF4-FFF2-40B4-BE49-F238E27FC236}">
                <a16:creationId xmlns:a16="http://schemas.microsoft.com/office/drawing/2014/main" id="{CDAB4CC7-8479-1866-E6A3-75B02F2870D6}"/>
              </a:ext>
            </a:extLst>
          </p:cNvPr>
          <p:cNvSpPr txBox="1">
            <a:spLocks/>
          </p:cNvSpPr>
          <p:nvPr/>
        </p:nvSpPr>
        <p:spPr>
          <a:xfrm>
            <a:off x="5042517" y="0"/>
            <a:ext cx="7149483" cy="7633396"/>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accent2"/>
              </a:buClr>
              <a:buSzPts val="1700"/>
              <a:buFont typeface="Roboto"/>
              <a:buChar char="●"/>
              <a:defRPr sz="1700" b="0" i="0" u="none" strike="noStrike" cap="none">
                <a:solidFill>
                  <a:schemeClr val="accent2"/>
                </a:solidFill>
                <a:latin typeface="Roboto"/>
                <a:ea typeface="Roboto"/>
                <a:cs typeface="Roboto"/>
                <a:sym typeface="Roboto"/>
              </a:defRPr>
            </a:lvl1pPr>
            <a:lvl2pPr marL="914400" marR="0" lvl="1"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2pPr>
            <a:lvl3pPr marL="1371600" marR="0" lvl="2"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3pPr>
            <a:lvl4pPr marL="1828800" marR="0" lvl="3"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4pPr>
            <a:lvl5pPr marL="2286000" marR="0" lvl="4"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5pPr>
            <a:lvl6pPr marL="2743200" marR="0" lvl="5"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6pPr>
            <a:lvl7pPr marL="3200400" marR="0" lvl="6"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7pPr>
            <a:lvl8pPr marL="3657600" marR="0" lvl="7"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8pPr>
            <a:lvl9pPr marL="4114800" marR="0" lvl="8"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9pPr>
          </a:lstStyle>
          <a:p>
            <a:pPr marL="120650" indent="0">
              <a:lnSpc>
                <a:spcPct val="107000"/>
              </a:lnSpc>
              <a:spcBef>
                <a:spcPts val="1000"/>
              </a:spcBef>
              <a:spcAft>
                <a:spcPts val="400"/>
              </a:spcAft>
              <a:buClr>
                <a:schemeClr val="dk2"/>
              </a:buClr>
              <a:buNone/>
            </a:pPr>
            <a:r>
              <a:rPr lang="en-NZ" sz="1400" b="1" dirty="0">
                <a:solidFill>
                  <a:srgbClr val="000000"/>
                </a:solidFill>
                <a:latin typeface="Arial" panose="020B0604020202020204" pitchFamily="34" charset="0"/>
                <a:cs typeface="Arial" panose="020B0604020202020204" pitchFamily="34" charset="0"/>
              </a:rPr>
              <a:t>Social</a:t>
            </a:r>
          </a:p>
          <a:p>
            <a:pPr marL="120650" indent="0">
              <a:lnSpc>
                <a:spcPct val="107000"/>
              </a:lnSpc>
              <a:spcBef>
                <a:spcPts val="1000"/>
              </a:spcBef>
              <a:spcAft>
                <a:spcPts val="400"/>
              </a:spcAft>
              <a:buClr>
                <a:schemeClr val="dk2"/>
              </a:buClr>
              <a:buNone/>
            </a:pPr>
            <a:r>
              <a:rPr lang="en-NZ" sz="1400" dirty="0">
                <a:solidFill>
                  <a:srgbClr val="000000"/>
                </a:solidFill>
                <a:latin typeface="Arial" panose="020B0604020202020204" pitchFamily="34" charset="0"/>
                <a:cs typeface="Arial" panose="020B0604020202020204" pitchFamily="34" charset="0"/>
              </a:rPr>
              <a:t>Disconnected and uncoordinated provider centric social system </a:t>
            </a:r>
            <a:r>
              <a:rPr lang="en-GB" sz="1400" dirty="0">
                <a:solidFill>
                  <a:srgbClr val="000000"/>
                </a:solidFill>
                <a:latin typeface="Arial" panose="020B0604020202020204" pitchFamily="34" charset="0"/>
                <a:cs typeface="Arial" panose="020B0604020202020204" pitchFamily="34" charset="0"/>
              </a:rPr>
              <a:t>of services and supports making it difficult for:</a:t>
            </a:r>
            <a:endParaRPr lang="en-AU" sz="14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residents needing help to access the services they need resulting in loneliness. </a:t>
            </a:r>
            <a:endParaRPr lang="en-AU" sz="1400" dirty="0">
              <a:solidFill>
                <a:srgbClr val="000000"/>
              </a:solidFill>
              <a:latin typeface="Arial" panose="020B0604020202020204" pitchFamily="34" charset="0"/>
              <a:cs typeface="Arial" panose="020B0604020202020204" pitchFamily="34" charset="0"/>
            </a:endParaRPr>
          </a:p>
          <a:p>
            <a:pPr marL="342900" lvl="0" indent="-342900">
              <a:lnSpc>
                <a:spcPct val="107000"/>
              </a:lnSpc>
              <a:spcBef>
                <a:spcPts val="1000"/>
              </a:spcBef>
              <a:spcAft>
                <a:spcPts val="400"/>
              </a:spcAft>
              <a:buClr>
                <a:schemeClr val="dk2"/>
              </a:buClr>
              <a:buFont typeface="Symbol" panose="05050102010706020507" pitchFamily="18" charset="2"/>
              <a:buChar char=""/>
            </a:pPr>
            <a:r>
              <a:rPr lang="en-NZ" sz="1400" dirty="0">
                <a:solidFill>
                  <a:srgbClr val="000000"/>
                </a:solidFill>
                <a:latin typeface="Arial" panose="020B0604020202020204" pitchFamily="34" charset="0"/>
                <a:cs typeface="Arial" panose="020B0604020202020204" pitchFamily="34" charset="0"/>
              </a:rPr>
              <a:t>residents don’t know how to effectively help resulting in a moderate level of helping in the community causing low social connections.</a:t>
            </a:r>
          </a:p>
          <a:p>
            <a:pPr marL="342900" lvl="0" indent="-342900">
              <a:lnSpc>
                <a:spcPct val="107000"/>
              </a:lnSpc>
              <a:spcBef>
                <a:spcPts val="1000"/>
              </a:spcBef>
              <a:spcAft>
                <a:spcPts val="400"/>
              </a:spcAft>
              <a:buClr>
                <a:schemeClr val="dk2"/>
              </a:buClr>
              <a:buFont typeface="Symbol" panose="05050102010706020507" pitchFamily="18" charset="2"/>
              <a:buChar char=""/>
            </a:pPr>
            <a:r>
              <a:rPr lang="en-GB" sz="1400" dirty="0">
                <a:solidFill>
                  <a:srgbClr val="000000"/>
                </a:solidFill>
                <a:latin typeface="Arial" panose="020B0604020202020204" pitchFamily="34" charset="0"/>
                <a:cs typeface="Arial" panose="020B0604020202020204" pitchFamily="34" charset="0"/>
              </a:rPr>
              <a:t>not-for-profit providers to sustainably provide services when needed by residents</a:t>
            </a:r>
          </a:p>
          <a:p>
            <a:pPr marL="120650" indent="0">
              <a:lnSpc>
                <a:spcPct val="107000"/>
              </a:lnSpc>
              <a:spcBef>
                <a:spcPts val="1000"/>
              </a:spcBef>
              <a:spcAft>
                <a:spcPts val="400"/>
              </a:spcAft>
              <a:buClr>
                <a:schemeClr val="dk2"/>
              </a:buClr>
              <a:buNone/>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Culture</a:t>
            </a:r>
            <a:r>
              <a:rPr lang="en-GB" sz="1400" dirty="0">
                <a:solidFill>
                  <a:srgbClr val="000000"/>
                </a:solidFill>
                <a:latin typeface="Arial" panose="020B0604020202020204" pitchFamily="34" charset="0"/>
              </a:rPr>
              <a:t> (ethnic and religious)</a:t>
            </a:r>
            <a:endPar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0650" indent="0">
              <a:lnSpc>
                <a:spcPct val="107000"/>
              </a:lnSpc>
              <a:spcBef>
                <a:spcPts val="1000"/>
              </a:spcBef>
              <a:spcAft>
                <a:spcPts val="400"/>
              </a:spcAft>
              <a:buClr>
                <a:schemeClr val="dk2"/>
              </a:buClr>
              <a:buNone/>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Separate approach within each culture with low participation</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solidFill>
                  <a:srgbClr val="000000"/>
                </a:solidFill>
                <a:latin typeface="Arial" panose="020B0604020202020204" pitchFamily="34" charset="0"/>
                <a:cs typeface="Times New Roman" panose="02020603050405020304" pitchFamily="18" charset="0"/>
              </a:rPr>
              <a:t>in cultural activities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moderate sharing of cultural knowledge.</a:t>
            </a:r>
          </a:p>
          <a:p>
            <a:pPr marL="120650" indent="0">
              <a:lnSpc>
                <a:spcPct val="107000"/>
              </a:lnSpc>
              <a:spcBef>
                <a:spcPts val="1000"/>
              </a:spcBef>
              <a:spcAft>
                <a:spcPts val="400"/>
              </a:spcAft>
              <a:buClr>
                <a:schemeClr val="dk2"/>
              </a:buClr>
              <a:buNone/>
            </a:pPr>
            <a:r>
              <a:rPr lang="en-GB" sz="1400" b="1" dirty="0">
                <a:solidFill>
                  <a:srgbClr val="000000"/>
                </a:solidFill>
                <a:latin typeface="Arial" panose="020B0604020202020204" pitchFamily="34" charset="0"/>
              </a:rPr>
              <a:t>Royal Commission of Inquiry into the terrorist attack </a:t>
            </a:r>
          </a:p>
          <a:p>
            <a:pPr marL="120650" indent="0">
              <a:lnSpc>
                <a:spcPct val="107000"/>
              </a:lnSpc>
              <a:spcBef>
                <a:spcPts val="1000"/>
              </a:spcBef>
              <a:spcAft>
                <a:spcPts val="400"/>
              </a:spcAft>
              <a:buClr>
                <a:schemeClr val="dk2"/>
              </a:buClr>
              <a:buNone/>
            </a:pPr>
            <a:r>
              <a:rPr lang="en-GB" sz="1400" dirty="0">
                <a:solidFill>
                  <a:srgbClr val="000000"/>
                </a:solidFill>
                <a:latin typeface="Arial" panose="020B0604020202020204" pitchFamily="34" charset="0"/>
              </a:rPr>
              <a:t>Suggested people share knowledge and improve their understanding of </a:t>
            </a:r>
            <a:r>
              <a:rPr lang="en-GB" sz="1400" b="1" i="1" dirty="0">
                <a:solidFill>
                  <a:srgbClr val="000000"/>
                </a:solidFill>
                <a:latin typeface="Arial" panose="020B0604020202020204" pitchFamily="34" charset="0"/>
              </a:rPr>
              <a:t>social</a:t>
            </a:r>
            <a:r>
              <a:rPr lang="en-GB" sz="1400" dirty="0">
                <a:solidFill>
                  <a:srgbClr val="000000"/>
                </a:solidFill>
                <a:latin typeface="Arial" panose="020B0604020202020204" pitchFamily="34" charset="0"/>
              </a:rPr>
              <a:t> cohesion through social inclusion</a:t>
            </a:r>
          </a:p>
          <a:p>
            <a:pPr marL="120650" indent="0">
              <a:lnSpc>
                <a:spcPct val="107000"/>
              </a:lnSpc>
              <a:spcBef>
                <a:spcPts val="1000"/>
              </a:spcBef>
              <a:spcAft>
                <a:spcPts val="400"/>
              </a:spcAft>
              <a:buClr>
                <a:schemeClr val="dk2"/>
              </a:buClr>
              <a:buNone/>
            </a:pPr>
            <a:r>
              <a:rPr lang="en-GB" sz="1400" dirty="0">
                <a:solidFill>
                  <a:srgbClr val="000000"/>
                </a:solidFill>
                <a:latin typeface="Arial" panose="020B0604020202020204" pitchFamily="34" charset="0"/>
              </a:rPr>
              <a:t>Suggested the value that </a:t>
            </a:r>
            <a:r>
              <a:rPr lang="en-GB" sz="1400" b="1" i="1" dirty="0">
                <a:solidFill>
                  <a:srgbClr val="000000"/>
                </a:solidFill>
                <a:latin typeface="Arial" panose="020B0604020202020204" pitchFamily="34" charset="0"/>
              </a:rPr>
              <a:t>ethnic and religious </a:t>
            </a:r>
            <a:r>
              <a:rPr lang="en-GB" sz="1400" dirty="0">
                <a:solidFill>
                  <a:srgbClr val="000000"/>
                </a:solidFill>
                <a:latin typeface="Arial" panose="020B0604020202020204" pitchFamily="34" charset="0"/>
              </a:rPr>
              <a:t>diversity can contribute to a well-functioning society.</a:t>
            </a:r>
          </a:p>
          <a:p>
            <a:pPr marL="120650" indent="0">
              <a:lnSpc>
                <a:spcPct val="107000"/>
              </a:lnSpc>
              <a:spcBef>
                <a:spcPts val="1000"/>
              </a:spcBef>
              <a:spcAft>
                <a:spcPts val="400"/>
              </a:spcAft>
              <a:buClr>
                <a:schemeClr val="dk2"/>
              </a:buClr>
              <a:buNone/>
            </a:pPr>
            <a:r>
              <a:rPr lang="en-GB" sz="1400" b="1" dirty="0">
                <a:solidFill>
                  <a:srgbClr val="000000"/>
                </a:solidFill>
                <a:effectLst/>
                <a:latin typeface="Arial" panose="020B0604020202020204" pitchFamily="34" charset="0"/>
                <a:ea typeface="Times New Roman" panose="02020603050405020304" pitchFamily="18" charset="0"/>
              </a:rPr>
              <a:t>Economic</a:t>
            </a:r>
          </a:p>
          <a:p>
            <a:pPr marL="120650" indent="0">
              <a:lnSpc>
                <a:spcPct val="107000"/>
              </a:lnSpc>
              <a:spcBef>
                <a:spcPts val="1000"/>
              </a:spcBef>
              <a:spcAft>
                <a:spcPts val="400"/>
              </a:spcAft>
              <a:buClr>
                <a:schemeClr val="dk2"/>
              </a:buClr>
              <a:buNone/>
            </a:pPr>
            <a:r>
              <a:rPr lang="en-GB" sz="1400" dirty="0">
                <a:solidFill>
                  <a:srgbClr val="000000"/>
                </a:solidFill>
                <a:effectLst/>
                <a:latin typeface="Arial" panose="020B0604020202020204" pitchFamily="34" charset="0"/>
                <a:ea typeface="Times New Roman" panose="02020603050405020304" pitchFamily="18" charset="0"/>
              </a:rPr>
              <a:t>Provider competitive profit centric </a:t>
            </a:r>
            <a:r>
              <a:rPr lang="en-GB" sz="1400" dirty="0">
                <a:solidFill>
                  <a:srgbClr val="000000"/>
                </a:solidFill>
                <a:effectLst/>
                <a:latin typeface="Arial" panose="020B0604020202020204" pitchFamily="34" charset="0"/>
                <a:ea typeface="Arial" panose="020B0604020202020204" pitchFamily="34" charset="0"/>
              </a:rPr>
              <a:t>economic system making it difficult for </a:t>
            </a:r>
            <a:r>
              <a:rPr lang="en-GB"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some residents to access the opportunities needed given the potential moderate recession.</a:t>
            </a:r>
          </a:p>
          <a:p>
            <a:pPr marL="120650" indent="0">
              <a:lnSpc>
                <a:spcPct val="107000"/>
              </a:lnSpc>
              <a:spcBef>
                <a:spcPts val="1000"/>
              </a:spcBef>
              <a:spcAft>
                <a:spcPts val="400"/>
              </a:spcAft>
              <a:buClr>
                <a:schemeClr val="dk2"/>
              </a:buClr>
              <a:buNone/>
            </a:pPr>
            <a:endParaRPr lang="en-AU" sz="1400" dirty="0">
              <a:solidFill>
                <a:srgbClr val="000000"/>
              </a:solidFill>
              <a:latin typeface="Arial" panose="020B0604020202020204" pitchFamily="34" charset="0"/>
            </a:endParaRPr>
          </a:p>
          <a:p>
            <a:pPr marL="120650" indent="0">
              <a:lnSpc>
                <a:spcPct val="107000"/>
              </a:lnSpc>
              <a:spcBef>
                <a:spcPts val="1000"/>
              </a:spcBef>
              <a:spcAft>
                <a:spcPts val="400"/>
              </a:spcAft>
              <a:buClr>
                <a:schemeClr val="dk2"/>
              </a:buClr>
              <a:buNone/>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C2A7FC-577F-A5D8-907F-7F48FF7125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6</a:t>
            </a:fld>
            <a:endParaRPr lang="en-NZ"/>
          </a:p>
        </p:txBody>
      </p:sp>
      <p:pic>
        <p:nvPicPr>
          <p:cNvPr id="5" name="Google Shape;75;p1">
            <a:extLst>
              <a:ext uri="{FF2B5EF4-FFF2-40B4-BE49-F238E27FC236}">
                <a16:creationId xmlns:a16="http://schemas.microsoft.com/office/drawing/2014/main" id="{AAA7A34D-A513-1946-9312-58371D7CE540}"/>
              </a:ext>
            </a:extLst>
          </p:cNvPr>
          <p:cNvPicPr preferRelativeResize="0"/>
          <p:nvPr/>
        </p:nvPicPr>
        <p:blipFill rotWithShape="1">
          <a:blip r:embed="rId2">
            <a:alphaModFix/>
          </a:blip>
          <a:srcRect/>
          <a:stretch/>
        </p:blipFill>
        <p:spPr>
          <a:xfrm>
            <a:off x="727969" y="4177945"/>
            <a:ext cx="3027286" cy="2228296"/>
          </a:xfrm>
          <a:prstGeom prst="rect">
            <a:avLst/>
          </a:prstGeom>
          <a:noFill/>
          <a:ln>
            <a:noFill/>
          </a:ln>
        </p:spPr>
      </p:pic>
    </p:spTree>
    <p:extLst>
      <p:ext uri="{BB962C8B-B14F-4D97-AF65-F5344CB8AC3E}">
        <p14:creationId xmlns:p14="http://schemas.microsoft.com/office/powerpoint/2010/main" val="244805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82F-448D-72FB-FE32-DD807CB677DE}"/>
              </a:ext>
            </a:extLst>
          </p:cNvPr>
          <p:cNvSpPr>
            <a:spLocks noGrp="1"/>
          </p:cNvSpPr>
          <p:nvPr>
            <p:ph type="title"/>
          </p:nvPr>
        </p:nvSpPr>
        <p:spPr/>
        <p:txBody>
          <a:bodyPr/>
          <a:lstStyle/>
          <a:p>
            <a:r>
              <a:rPr lang="en-AU" dirty="0"/>
              <a:t>The problem with the current state </a:t>
            </a:r>
          </a:p>
        </p:txBody>
      </p:sp>
      <p:sp>
        <p:nvSpPr>
          <p:cNvPr id="3" name="Text Placeholder 2">
            <a:extLst>
              <a:ext uri="{FF2B5EF4-FFF2-40B4-BE49-F238E27FC236}">
                <a16:creationId xmlns:a16="http://schemas.microsoft.com/office/drawing/2014/main" id="{67186650-5AA4-E3F2-ABAA-C8111DCC300D}"/>
              </a:ext>
            </a:extLst>
          </p:cNvPr>
          <p:cNvSpPr>
            <a:spLocks noGrp="1"/>
          </p:cNvSpPr>
          <p:nvPr>
            <p:ph type="body" idx="1"/>
          </p:nvPr>
        </p:nvSpPr>
        <p:spPr>
          <a:xfrm>
            <a:off x="415633" y="2645995"/>
            <a:ext cx="4170000" cy="3063900"/>
          </a:xfrm>
        </p:spPr>
        <p:txBody>
          <a:bodyPr/>
          <a:lstStyle/>
          <a:p>
            <a:pPr marL="120650" indent="0">
              <a:buNone/>
            </a:pPr>
            <a:r>
              <a:rPr lang="en-AU" sz="3700" dirty="0">
                <a:solidFill>
                  <a:schemeClr val="lt1"/>
                </a:solidFill>
                <a:latin typeface="Merriweather"/>
                <a:sym typeface="Merriweather"/>
              </a:rPr>
              <a:t>Disaster  Resilience </a:t>
            </a:r>
          </a:p>
          <a:p>
            <a:endParaRPr lang="en-AU" dirty="0"/>
          </a:p>
        </p:txBody>
      </p:sp>
      <p:sp>
        <p:nvSpPr>
          <p:cNvPr id="6" name="Text Placeholder 3">
            <a:extLst>
              <a:ext uri="{FF2B5EF4-FFF2-40B4-BE49-F238E27FC236}">
                <a16:creationId xmlns:a16="http://schemas.microsoft.com/office/drawing/2014/main" id="{CDAB4CC7-8479-1866-E6A3-75B02F2870D6}"/>
              </a:ext>
            </a:extLst>
          </p:cNvPr>
          <p:cNvSpPr txBox="1">
            <a:spLocks/>
          </p:cNvSpPr>
          <p:nvPr/>
        </p:nvSpPr>
        <p:spPr>
          <a:xfrm>
            <a:off x="5024761" y="0"/>
            <a:ext cx="7167239" cy="7246943"/>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accent2"/>
              </a:buClr>
              <a:buSzPts val="1700"/>
              <a:buFont typeface="Roboto"/>
              <a:buChar char="●"/>
              <a:defRPr sz="1700" b="0" i="0" u="none" strike="noStrike" cap="none">
                <a:solidFill>
                  <a:schemeClr val="accent2"/>
                </a:solidFill>
                <a:latin typeface="Roboto"/>
                <a:ea typeface="Roboto"/>
                <a:cs typeface="Roboto"/>
                <a:sym typeface="Roboto"/>
              </a:defRPr>
            </a:lvl1pPr>
            <a:lvl2pPr marL="914400" marR="0" lvl="1"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2pPr>
            <a:lvl3pPr marL="1371600" marR="0" lvl="2"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3pPr>
            <a:lvl4pPr marL="1828800" marR="0" lvl="3"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4pPr>
            <a:lvl5pPr marL="2286000" marR="0" lvl="4"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5pPr>
            <a:lvl6pPr marL="2743200" marR="0" lvl="5"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6pPr>
            <a:lvl7pPr marL="3200400" marR="0" lvl="6"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7pPr>
            <a:lvl8pPr marL="3657600" marR="0" lvl="7"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8pPr>
            <a:lvl9pPr marL="4114800" marR="0" lvl="8"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9pPr>
          </a:lstStyle>
          <a:p>
            <a:pPr marL="120650" indent="0">
              <a:lnSpc>
                <a:spcPct val="107000"/>
              </a:lnSpc>
              <a:spcBef>
                <a:spcPts val="1000"/>
              </a:spcBef>
              <a:spcAft>
                <a:spcPts val="400"/>
              </a:spcAft>
              <a:buClr>
                <a:schemeClr val="dk2"/>
              </a:buClr>
              <a:buNone/>
            </a:pPr>
            <a:r>
              <a:rPr lang="en-GB" sz="1350" b="1" dirty="0">
                <a:solidFill>
                  <a:srgbClr val="000000"/>
                </a:solidFill>
                <a:effectLst/>
                <a:latin typeface="Arial" panose="020B0604020202020204" pitchFamily="34" charset="0"/>
                <a:ea typeface="Times New Roman" panose="02020603050405020304" pitchFamily="18" charset="0"/>
              </a:rPr>
              <a:t>Built Environment-Disaster resilience</a:t>
            </a:r>
          </a:p>
          <a:p>
            <a:pPr marL="120650" indent="0">
              <a:lnSpc>
                <a:spcPct val="107000"/>
              </a:lnSpc>
              <a:spcBef>
                <a:spcPts val="1000"/>
              </a:spcBef>
              <a:spcAft>
                <a:spcPts val="400"/>
              </a:spcAft>
              <a:buClr>
                <a:schemeClr val="dk2"/>
              </a:buClr>
              <a:buNone/>
            </a:pPr>
            <a:r>
              <a:rPr lang="en-GB" sz="1350" dirty="0">
                <a:solidFill>
                  <a:srgbClr val="000000"/>
                </a:solidFill>
                <a:effectLst/>
                <a:latin typeface="Arial" panose="020B0604020202020204" pitchFamily="34" charset="0"/>
                <a:ea typeface="Times New Roman" panose="02020603050405020304" pitchFamily="18" charset="0"/>
              </a:rPr>
              <a:t>The disaster resilience approach comprises Risk reduction, Readiness, Response, and Recovery, with different roles for each of the R’s</a:t>
            </a:r>
            <a:r>
              <a:rPr lang="en-GB" sz="1350" dirty="0">
                <a:solidFill>
                  <a:srgbClr val="000000"/>
                </a:solidFill>
                <a:latin typeface="Arial" panose="020B0604020202020204" pitchFamily="34" charset="0"/>
              </a:rPr>
              <a:t>:</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at home </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across community (including Marae networks and Businesses) </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from Local Government </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from Central Government. </a:t>
            </a:r>
          </a:p>
          <a:p>
            <a:pPr marL="120650" indent="0">
              <a:lnSpc>
                <a:spcPct val="107000"/>
              </a:lnSpc>
              <a:spcBef>
                <a:spcPts val="1000"/>
              </a:spcBef>
              <a:spcAft>
                <a:spcPts val="400"/>
              </a:spcAft>
              <a:buClr>
                <a:schemeClr val="dk2"/>
              </a:buClr>
              <a:buNone/>
            </a:pPr>
            <a:r>
              <a:rPr lang="en-GB" sz="1350" dirty="0">
                <a:solidFill>
                  <a:srgbClr val="000000"/>
                </a:solidFill>
                <a:latin typeface="Arial" panose="020B0604020202020204" pitchFamily="34" charset="0"/>
              </a:rPr>
              <a:t>Given only a moderate number of homes are prepared for a disaster, given half the residents are outside of Newlands during the day, and the lack of a home and community system, it is unclear whether Newlands is </a:t>
            </a:r>
            <a:r>
              <a:rPr lang="en-GB" sz="1350" b="1" i="1" dirty="0">
                <a:solidFill>
                  <a:srgbClr val="000000"/>
                </a:solidFill>
                <a:latin typeface="Arial" panose="020B0604020202020204" pitchFamily="34" charset="0"/>
              </a:rPr>
              <a:t>ready</a:t>
            </a:r>
            <a:r>
              <a:rPr lang="en-GB" sz="1350" dirty="0">
                <a:solidFill>
                  <a:srgbClr val="000000"/>
                </a:solidFill>
                <a:latin typeface="Arial" panose="020B0604020202020204" pitchFamily="34" charset="0"/>
              </a:rPr>
              <a:t> for and able to </a:t>
            </a:r>
            <a:r>
              <a:rPr lang="en-GB" sz="1350" b="1" i="1" dirty="0">
                <a:solidFill>
                  <a:srgbClr val="000000"/>
                </a:solidFill>
                <a:latin typeface="Arial" panose="020B0604020202020204" pitchFamily="34" charset="0"/>
              </a:rPr>
              <a:t>respond</a:t>
            </a:r>
            <a:r>
              <a:rPr lang="en-GB" sz="1350" dirty="0">
                <a:solidFill>
                  <a:srgbClr val="000000"/>
                </a:solidFill>
                <a:latin typeface="Arial" panose="020B0604020202020204" pitchFamily="34" charset="0"/>
              </a:rPr>
              <a:t> to a disaster, especially in the first 7 days, as the Local and Central Government system gears up.</a:t>
            </a:r>
          </a:p>
          <a:p>
            <a:pPr marL="120650" indent="0">
              <a:lnSpc>
                <a:spcPct val="107000"/>
              </a:lnSpc>
              <a:spcBef>
                <a:spcPts val="1000"/>
              </a:spcBef>
              <a:spcAft>
                <a:spcPts val="400"/>
              </a:spcAft>
              <a:buClr>
                <a:schemeClr val="dk2"/>
              </a:buClr>
              <a:buNone/>
            </a:pPr>
            <a:r>
              <a:rPr lang="en-GB" sz="1350" b="1" dirty="0">
                <a:solidFill>
                  <a:srgbClr val="000000"/>
                </a:solidFill>
                <a:latin typeface="Arial" panose="020B0604020202020204" pitchFamily="34" charset="0"/>
              </a:rPr>
              <a:t>Currently the risks we are facing are</a:t>
            </a:r>
            <a:endParaRPr lang="en-GB" sz="1350" dirty="0">
              <a:solidFill>
                <a:srgbClr val="000000"/>
              </a:solidFill>
              <a:latin typeface="Arial" panose="020B0604020202020204" pitchFamily="34" charset="0"/>
            </a:endParaRP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Ngauranga Gorge vulnerable to liquefaction potentially compromising road access from coast to Johnsonville and access from SH 1 and Johnsonville into Newlands</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several water tanks vulnerable to bursting potentially causing flooding and water supply difficulties (only x% homes with effective storm water drainage)</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significant groupings of dense bush vulnerable to fire</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Newlands Road built beside a creek vulnerable to flooding in heavy rain</a:t>
            </a:r>
          </a:p>
          <a:p>
            <a:pPr>
              <a:lnSpc>
                <a:spcPct val="107000"/>
              </a:lnSpc>
              <a:spcBef>
                <a:spcPts val="1000"/>
              </a:spcBef>
              <a:spcAft>
                <a:spcPts val="400"/>
              </a:spcAft>
              <a:buClr>
                <a:schemeClr val="dk2"/>
              </a:buClr>
            </a:pPr>
            <a:r>
              <a:rPr lang="en-GB" sz="1350" dirty="0">
                <a:solidFill>
                  <a:srgbClr val="000000"/>
                </a:solidFill>
                <a:latin typeface="Arial" panose="020B0604020202020204" pitchFamily="34" charset="0"/>
              </a:rPr>
              <a:t>power and telecommunications networks from seismic or extreme weather events</a:t>
            </a:r>
            <a:endParaRPr lang="en-AU" sz="1350" dirty="0">
              <a:solidFill>
                <a:srgbClr val="000000"/>
              </a:solidFill>
              <a:latin typeface="Arial" panose="020B0604020202020204" pitchFamily="34" charset="0"/>
            </a:endParaRPr>
          </a:p>
          <a:p>
            <a:pPr marL="120650" indent="0">
              <a:lnSpc>
                <a:spcPct val="107000"/>
              </a:lnSpc>
              <a:spcBef>
                <a:spcPts val="1000"/>
              </a:spcBef>
              <a:spcAft>
                <a:spcPts val="400"/>
              </a:spcAft>
              <a:buClr>
                <a:schemeClr val="dk2"/>
              </a:buClr>
              <a:buNone/>
            </a:pPr>
            <a:endParaRPr lang="en-AU" sz="16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DDCEAA-2ECC-5958-81F6-4FB8F59664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7</a:t>
            </a:fld>
            <a:endParaRPr lang="en-NZ"/>
          </a:p>
        </p:txBody>
      </p:sp>
      <p:pic>
        <p:nvPicPr>
          <p:cNvPr id="5" name="Google Shape;75;p1">
            <a:extLst>
              <a:ext uri="{FF2B5EF4-FFF2-40B4-BE49-F238E27FC236}">
                <a16:creationId xmlns:a16="http://schemas.microsoft.com/office/drawing/2014/main" id="{DCA8ED3C-8ECA-4516-B15C-869821C4F9A6}"/>
              </a:ext>
            </a:extLst>
          </p:cNvPr>
          <p:cNvPicPr preferRelativeResize="0"/>
          <p:nvPr/>
        </p:nvPicPr>
        <p:blipFill rotWithShape="1">
          <a:blip r:embed="rId2">
            <a:alphaModFix/>
          </a:blip>
          <a:srcRect/>
          <a:stretch/>
        </p:blipFill>
        <p:spPr>
          <a:xfrm>
            <a:off x="727969" y="4177945"/>
            <a:ext cx="3027286" cy="2228296"/>
          </a:xfrm>
          <a:prstGeom prst="rect">
            <a:avLst/>
          </a:prstGeom>
          <a:noFill/>
          <a:ln>
            <a:noFill/>
          </a:ln>
        </p:spPr>
      </p:pic>
    </p:spTree>
    <p:extLst>
      <p:ext uri="{BB962C8B-B14F-4D97-AF65-F5344CB8AC3E}">
        <p14:creationId xmlns:p14="http://schemas.microsoft.com/office/powerpoint/2010/main" val="35549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82F-448D-72FB-FE32-DD807CB677DE}"/>
              </a:ext>
            </a:extLst>
          </p:cNvPr>
          <p:cNvSpPr>
            <a:spLocks noGrp="1"/>
          </p:cNvSpPr>
          <p:nvPr>
            <p:ph type="title"/>
          </p:nvPr>
        </p:nvSpPr>
        <p:spPr/>
        <p:txBody>
          <a:bodyPr/>
          <a:lstStyle/>
          <a:p>
            <a:r>
              <a:rPr lang="en-AU" dirty="0"/>
              <a:t>The problem with the current state </a:t>
            </a:r>
          </a:p>
        </p:txBody>
      </p:sp>
      <p:sp>
        <p:nvSpPr>
          <p:cNvPr id="3" name="Text Placeholder 2">
            <a:extLst>
              <a:ext uri="{FF2B5EF4-FFF2-40B4-BE49-F238E27FC236}">
                <a16:creationId xmlns:a16="http://schemas.microsoft.com/office/drawing/2014/main" id="{67186650-5AA4-E3F2-ABAA-C8111DCC300D}"/>
              </a:ext>
            </a:extLst>
          </p:cNvPr>
          <p:cNvSpPr>
            <a:spLocks noGrp="1"/>
          </p:cNvSpPr>
          <p:nvPr>
            <p:ph type="body" idx="1"/>
          </p:nvPr>
        </p:nvSpPr>
        <p:spPr>
          <a:xfrm>
            <a:off x="486622" y="2859060"/>
            <a:ext cx="4170000" cy="3063900"/>
          </a:xfrm>
        </p:spPr>
        <p:txBody>
          <a:bodyPr/>
          <a:lstStyle/>
          <a:p>
            <a:pPr marL="120650" indent="0">
              <a:buNone/>
            </a:pPr>
            <a:r>
              <a:rPr lang="en-AU" sz="3700" dirty="0">
                <a:solidFill>
                  <a:schemeClr val="lt1"/>
                </a:solidFill>
                <a:latin typeface="Merriweather"/>
                <a:sym typeface="Merriweather"/>
              </a:rPr>
              <a:t>Speaking with Our Voices </a:t>
            </a:r>
          </a:p>
          <a:p>
            <a:endParaRPr lang="en-AU" dirty="0"/>
          </a:p>
        </p:txBody>
      </p:sp>
      <p:sp>
        <p:nvSpPr>
          <p:cNvPr id="6" name="Text Placeholder 3">
            <a:extLst>
              <a:ext uri="{FF2B5EF4-FFF2-40B4-BE49-F238E27FC236}">
                <a16:creationId xmlns:a16="http://schemas.microsoft.com/office/drawing/2014/main" id="{CDAB4CC7-8479-1866-E6A3-75B02F2870D6}"/>
              </a:ext>
            </a:extLst>
          </p:cNvPr>
          <p:cNvSpPr txBox="1">
            <a:spLocks/>
          </p:cNvSpPr>
          <p:nvPr/>
        </p:nvSpPr>
        <p:spPr>
          <a:xfrm>
            <a:off x="5051395" y="0"/>
            <a:ext cx="7140606" cy="709344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accent2"/>
              </a:buClr>
              <a:buSzPts val="1700"/>
              <a:buFont typeface="Roboto"/>
              <a:buChar char="●"/>
              <a:defRPr sz="1700" b="0" i="0" u="none" strike="noStrike" cap="none">
                <a:solidFill>
                  <a:schemeClr val="accent2"/>
                </a:solidFill>
                <a:latin typeface="Roboto"/>
                <a:ea typeface="Roboto"/>
                <a:cs typeface="Roboto"/>
                <a:sym typeface="Roboto"/>
              </a:defRPr>
            </a:lvl1pPr>
            <a:lvl2pPr marL="914400" marR="0" lvl="1"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2pPr>
            <a:lvl3pPr marL="1371600" marR="0" lvl="2"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3pPr>
            <a:lvl4pPr marL="1828800" marR="0" lvl="3"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4pPr>
            <a:lvl5pPr marL="2286000" marR="0" lvl="4"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5pPr>
            <a:lvl6pPr marL="2743200" marR="0" lvl="5"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6pPr>
            <a:lvl7pPr marL="3200400" marR="0" lvl="6"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7pPr>
            <a:lvl8pPr marL="3657600" marR="0" lvl="7"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8pPr>
            <a:lvl9pPr marL="4114800" marR="0" lvl="8"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9pPr>
          </a:lstStyle>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Governance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There is a low trust in local Council and a moderate trust in Parliament.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Social and Cultural providers find it hard to provide support to staff and volunteers, develop new services, meet service demand, collaborate with other organisations, fundraise, market, and communicate, maximise digital technology, innovate, govern, grant writing, influence, and access to information and data in one place. Time to Shine Report  by Volunteer NZ, Philanthropy NZ, the Centre for Social Impact and Hui E.</a:t>
            </a:r>
          </a:p>
          <a:p>
            <a:pPr marL="120650" lvl="0" indent="0">
              <a:lnSpc>
                <a:spcPct val="107000"/>
              </a:lnSpc>
              <a:spcBef>
                <a:spcPts val="1000"/>
              </a:spcBef>
              <a:spcAft>
                <a:spcPts val="400"/>
              </a:spcAft>
              <a:buClr>
                <a:schemeClr val="dk2"/>
              </a:buClr>
              <a:buNone/>
            </a:pPr>
            <a:r>
              <a:rPr lang="en-AU" sz="1500" dirty="0">
                <a:solidFill>
                  <a:srgbClr val="000000"/>
                </a:solidFill>
                <a:latin typeface="Arial" panose="020B0604020202020204" pitchFamily="34" charset="0"/>
              </a:rPr>
              <a:t>There</a:t>
            </a:r>
            <a:r>
              <a:rPr lang="en-GB" sz="1500" dirty="0">
                <a:solidFill>
                  <a:srgbClr val="000000"/>
                </a:solidFill>
                <a:latin typeface="Arial" panose="020B0604020202020204" pitchFamily="34" charset="0"/>
              </a:rPr>
              <a:t> are a variety of ideologies that are used to guide decision making depending on the political parties, however most parties generally support more devolvement of power locally. </a:t>
            </a:r>
            <a:endParaRPr lang="en-AU" sz="1500" dirty="0">
              <a:solidFill>
                <a:srgbClr val="000000"/>
              </a:solidFill>
              <a:latin typeface="Arial" panose="020B0604020202020204" pitchFamily="34" charset="0"/>
            </a:endParaRPr>
          </a:p>
          <a:p>
            <a:pPr marL="120650" lvl="0" indent="0">
              <a:lnSpc>
                <a:spcPct val="107000"/>
              </a:lnSpc>
              <a:spcBef>
                <a:spcPts val="1000"/>
              </a:spcBef>
              <a:spcAft>
                <a:spcPts val="400"/>
              </a:spcAft>
              <a:buClr>
                <a:schemeClr val="dk2"/>
              </a:buClr>
              <a:buNone/>
            </a:pPr>
            <a:r>
              <a:rPr lang="en-AU" sz="1500" dirty="0">
                <a:solidFill>
                  <a:srgbClr val="000000"/>
                </a:solidFill>
                <a:latin typeface="Arial" panose="020B0604020202020204" pitchFamily="34" charset="0"/>
              </a:rPr>
              <a:t>The</a:t>
            </a:r>
            <a:r>
              <a:rPr lang="en-GB" sz="1500" dirty="0">
                <a:solidFill>
                  <a:srgbClr val="000000"/>
                </a:solidFill>
                <a:latin typeface="Arial" panose="020B0604020202020204" pitchFamily="34" charset="0"/>
              </a:rPr>
              <a:t> Treasury’s 2023 Wellbeing Report highlighted next steps to focus on:</a:t>
            </a:r>
          </a:p>
          <a:p>
            <a:pPr>
              <a:lnSpc>
                <a:spcPct val="107000"/>
              </a:lnSpc>
              <a:spcBef>
                <a:spcPts val="1000"/>
              </a:spcBef>
              <a:spcAft>
                <a:spcPts val="400"/>
              </a:spcAft>
              <a:buClr>
                <a:schemeClr val="dk2"/>
              </a:buClr>
            </a:pPr>
            <a:r>
              <a:rPr lang="en-GB" sz="1500" dirty="0">
                <a:solidFill>
                  <a:srgbClr val="000000"/>
                </a:solidFill>
                <a:latin typeface="Arial" panose="020B0604020202020204" pitchFamily="34" charset="0"/>
              </a:rPr>
              <a:t>collective rather than individual wellbeing</a:t>
            </a:r>
          </a:p>
          <a:p>
            <a:pPr>
              <a:lnSpc>
                <a:spcPct val="107000"/>
              </a:lnSpc>
              <a:spcBef>
                <a:spcPts val="1000"/>
              </a:spcBef>
              <a:spcAft>
                <a:spcPts val="400"/>
              </a:spcAft>
              <a:buClr>
                <a:schemeClr val="dk2"/>
              </a:buClr>
            </a:pPr>
            <a:r>
              <a:rPr lang="en-GB" sz="1500" dirty="0">
                <a:solidFill>
                  <a:srgbClr val="000000"/>
                </a:solidFill>
                <a:latin typeface="Arial" panose="020B0604020202020204" pitchFamily="34" charset="0"/>
              </a:rPr>
              <a:t>solutions drawing on local intelligence, not just top down</a:t>
            </a:r>
          </a:p>
          <a:p>
            <a:pPr>
              <a:lnSpc>
                <a:spcPct val="107000"/>
              </a:lnSpc>
              <a:spcBef>
                <a:spcPts val="1000"/>
              </a:spcBef>
              <a:spcAft>
                <a:spcPts val="400"/>
              </a:spcAft>
              <a:buClr>
                <a:schemeClr val="dk2"/>
              </a:buClr>
            </a:pPr>
            <a:r>
              <a:rPr lang="en-GB" sz="1500" dirty="0">
                <a:solidFill>
                  <a:srgbClr val="000000"/>
                </a:solidFill>
                <a:latin typeface="Arial" panose="020B0604020202020204" pitchFamily="34" charset="0"/>
              </a:rPr>
              <a:t>working with Maori to honour Treaty and focus on environmental wellbeing </a:t>
            </a:r>
          </a:p>
          <a:p>
            <a:pPr>
              <a:lnSpc>
                <a:spcPct val="107000"/>
              </a:lnSpc>
              <a:spcBef>
                <a:spcPts val="1000"/>
              </a:spcBef>
              <a:spcAft>
                <a:spcPts val="400"/>
              </a:spcAft>
              <a:buClr>
                <a:schemeClr val="dk2"/>
              </a:buClr>
            </a:pPr>
            <a:r>
              <a:rPr lang="en-GB" sz="1500" dirty="0">
                <a:solidFill>
                  <a:srgbClr val="000000"/>
                </a:solidFill>
                <a:latin typeface="Arial" panose="020B0604020202020204" pitchFamily="34" charset="0"/>
              </a:rPr>
              <a:t>resilience recovery, not just response </a:t>
            </a:r>
          </a:p>
          <a:p>
            <a:pPr>
              <a:lnSpc>
                <a:spcPct val="107000"/>
              </a:lnSpc>
              <a:spcBef>
                <a:spcPts val="1000"/>
              </a:spcBef>
              <a:spcAft>
                <a:spcPts val="400"/>
              </a:spcAft>
              <a:buClr>
                <a:schemeClr val="dk2"/>
              </a:buClr>
            </a:pPr>
            <a:r>
              <a:rPr lang="en-GB" sz="1500" dirty="0">
                <a:solidFill>
                  <a:srgbClr val="000000"/>
                </a:solidFill>
                <a:latin typeface="Arial" panose="020B0604020202020204" pitchFamily="34" charset="0"/>
              </a:rPr>
              <a:t>medium to long term planning with trade-offs</a:t>
            </a:r>
            <a:endParaRPr lang="en-AU" sz="1500" dirty="0">
              <a:solidFill>
                <a:srgbClr val="000000"/>
              </a:solidFill>
              <a:latin typeface="Arial" panose="020B0604020202020204" pitchFamily="34" charset="0"/>
            </a:endParaRP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Natural Environment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There is a moderate confidence that land is being used for its optimal purpose. </a:t>
            </a:r>
            <a:endParaRPr lang="en-AU" sz="16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81DD3E-DE0D-6D8C-E19E-594798A7C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8</a:t>
            </a:fld>
            <a:endParaRPr lang="en-NZ"/>
          </a:p>
        </p:txBody>
      </p:sp>
      <p:pic>
        <p:nvPicPr>
          <p:cNvPr id="5" name="Google Shape;75;p1">
            <a:extLst>
              <a:ext uri="{FF2B5EF4-FFF2-40B4-BE49-F238E27FC236}">
                <a16:creationId xmlns:a16="http://schemas.microsoft.com/office/drawing/2014/main" id="{56B3845E-B9CA-BEFD-8CC6-F32CEB364CBF}"/>
              </a:ext>
            </a:extLst>
          </p:cNvPr>
          <p:cNvPicPr preferRelativeResize="0"/>
          <p:nvPr/>
        </p:nvPicPr>
        <p:blipFill rotWithShape="1">
          <a:blip r:embed="rId2">
            <a:alphaModFix/>
          </a:blip>
          <a:srcRect/>
          <a:stretch/>
        </p:blipFill>
        <p:spPr>
          <a:xfrm>
            <a:off x="665825" y="4251676"/>
            <a:ext cx="3027286" cy="2228296"/>
          </a:xfrm>
          <a:prstGeom prst="rect">
            <a:avLst/>
          </a:prstGeom>
          <a:noFill/>
          <a:ln>
            <a:noFill/>
          </a:ln>
        </p:spPr>
      </p:pic>
    </p:spTree>
    <p:extLst>
      <p:ext uri="{BB962C8B-B14F-4D97-AF65-F5344CB8AC3E}">
        <p14:creationId xmlns:p14="http://schemas.microsoft.com/office/powerpoint/2010/main" val="343704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382F-448D-72FB-FE32-DD807CB677DE}"/>
              </a:ext>
            </a:extLst>
          </p:cNvPr>
          <p:cNvSpPr>
            <a:spLocks noGrp="1"/>
          </p:cNvSpPr>
          <p:nvPr>
            <p:ph type="title"/>
          </p:nvPr>
        </p:nvSpPr>
        <p:spPr/>
        <p:txBody>
          <a:bodyPr/>
          <a:lstStyle/>
          <a:p>
            <a:r>
              <a:rPr lang="en-AU" dirty="0"/>
              <a:t>The future state </a:t>
            </a:r>
          </a:p>
        </p:txBody>
      </p:sp>
      <p:sp>
        <p:nvSpPr>
          <p:cNvPr id="6" name="Text Placeholder 3">
            <a:extLst>
              <a:ext uri="{FF2B5EF4-FFF2-40B4-BE49-F238E27FC236}">
                <a16:creationId xmlns:a16="http://schemas.microsoft.com/office/drawing/2014/main" id="{CDAB4CC7-8479-1866-E6A3-75B02F2870D6}"/>
              </a:ext>
            </a:extLst>
          </p:cNvPr>
          <p:cNvSpPr txBox="1">
            <a:spLocks/>
          </p:cNvSpPr>
          <p:nvPr/>
        </p:nvSpPr>
        <p:spPr>
          <a:xfrm>
            <a:off x="5006073" y="-167986"/>
            <a:ext cx="7140606" cy="7519967"/>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accent2"/>
              </a:buClr>
              <a:buSzPts val="1700"/>
              <a:buFont typeface="Roboto"/>
              <a:buChar char="●"/>
              <a:defRPr sz="1700" b="0" i="0" u="none" strike="noStrike" cap="none">
                <a:solidFill>
                  <a:schemeClr val="accent2"/>
                </a:solidFill>
                <a:latin typeface="Roboto"/>
                <a:ea typeface="Roboto"/>
                <a:cs typeface="Roboto"/>
                <a:sym typeface="Roboto"/>
              </a:defRPr>
            </a:lvl1pPr>
            <a:lvl2pPr marL="914400" marR="0" lvl="1"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2pPr>
            <a:lvl3pPr marL="1371600" marR="0" lvl="2"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3pPr>
            <a:lvl4pPr marL="1828800" marR="0" lvl="3"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4pPr>
            <a:lvl5pPr marL="2286000" marR="0" lvl="4"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5pPr>
            <a:lvl6pPr marL="2743200" marR="0" lvl="5"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6pPr>
            <a:lvl7pPr marL="3200400" marR="0" lvl="6"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7pPr>
            <a:lvl8pPr marL="3657600" marR="0" lvl="7"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8pPr>
            <a:lvl9pPr marL="4114800" marR="0" lvl="8" indent="-323850" algn="l" rtl="0">
              <a:lnSpc>
                <a:spcPct val="115000"/>
              </a:lnSpc>
              <a:spcBef>
                <a:spcPts val="0"/>
              </a:spcBef>
              <a:spcAft>
                <a:spcPts val="0"/>
              </a:spcAft>
              <a:buClr>
                <a:schemeClr val="accent2"/>
              </a:buClr>
              <a:buSzPts val="1500"/>
              <a:buFont typeface="Roboto"/>
              <a:buChar char="■"/>
              <a:defRPr sz="1500" b="0" i="0" u="none" strike="noStrike" cap="none">
                <a:solidFill>
                  <a:schemeClr val="accent2"/>
                </a:solidFill>
                <a:latin typeface="Roboto"/>
                <a:ea typeface="Roboto"/>
                <a:cs typeface="Roboto"/>
                <a:sym typeface="Roboto"/>
              </a:defRPr>
            </a:lvl9pPr>
          </a:lstStyle>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Social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the effectiveness and efficiency of and easy access to social services to improve social connections (less loneliness and increased helping in the community)</a:t>
            </a: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Cultural</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participation in cultural activities and sharing of cultural knowledge</a:t>
            </a:r>
            <a:endParaRPr lang="en-AU" sz="1500" dirty="0">
              <a:solidFill>
                <a:srgbClr val="000000"/>
              </a:solidFill>
              <a:latin typeface="Arial" panose="020B0604020202020204" pitchFamily="34" charset="0"/>
            </a:endParaRP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Economic</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the effectiveness and efficiency of the economic system by providing better access to economic opportunities</a:t>
            </a: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rPr>
              <a:t>Natural Environment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confidence that land is being used for its optimal purpose. </a:t>
            </a:r>
            <a:endParaRPr lang="en-AU" sz="1500" dirty="0">
              <a:solidFill>
                <a:srgbClr val="000000"/>
              </a:solidFill>
              <a:latin typeface="Arial" panose="020B0604020202020204" pitchFamily="34" charset="0"/>
            </a:endParaRP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cs typeface="Arial" panose="020B0604020202020204" pitchFamily="34" charset="0"/>
              </a:rPr>
              <a:t>Built Environment-Disaster Resilience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disaster resilience of Home and Community </a:t>
            </a:r>
          </a:p>
          <a:p>
            <a:pPr marL="120650" indent="0">
              <a:lnSpc>
                <a:spcPct val="107000"/>
              </a:lnSpc>
              <a:spcBef>
                <a:spcPts val="1000"/>
              </a:spcBef>
              <a:spcAft>
                <a:spcPts val="400"/>
              </a:spcAft>
              <a:buClr>
                <a:schemeClr val="dk2"/>
              </a:buClr>
              <a:buNone/>
            </a:pPr>
            <a:r>
              <a:rPr lang="en-GB" sz="1500" b="1" dirty="0">
                <a:solidFill>
                  <a:srgbClr val="000000"/>
                </a:solidFill>
                <a:latin typeface="Arial" panose="020B0604020202020204" pitchFamily="34" charset="0"/>
                <a:cs typeface="Arial" panose="020B0604020202020204" pitchFamily="34" charset="0"/>
              </a:rPr>
              <a:t>Governance </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To improve trust between Community, Council and Parliament; enable social and cultural providers to thrive; focus on collective wellbeing, work with Maori to honour Treaty, proving local intelligence to inform decision making, medium to long term recognising that whatever mix of ideologies held by political parties, they generally support more devolvement of power locally.</a:t>
            </a:r>
          </a:p>
          <a:p>
            <a:pPr marL="120650" indent="0">
              <a:lnSpc>
                <a:spcPct val="107000"/>
              </a:lnSpc>
              <a:spcBef>
                <a:spcPts val="1000"/>
              </a:spcBef>
              <a:spcAft>
                <a:spcPts val="400"/>
              </a:spcAft>
              <a:buClr>
                <a:schemeClr val="dk2"/>
              </a:buClr>
              <a:buNone/>
            </a:pPr>
            <a:r>
              <a:rPr lang="en-GB" sz="1500" dirty="0">
                <a:solidFill>
                  <a:srgbClr val="000000"/>
                </a:solidFill>
                <a:latin typeface="Arial" panose="020B0604020202020204" pitchFamily="34" charset="0"/>
              </a:rPr>
              <a:t> </a:t>
            </a:r>
            <a:endParaRPr lang="en-AU" sz="15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381DD3E-DE0D-6D8C-E19E-594798A7C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9</a:t>
            </a:fld>
            <a:endParaRPr lang="en-NZ" dirty="0"/>
          </a:p>
        </p:txBody>
      </p:sp>
      <p:pic>
        <p:nvPicPr>
          <p:cNvPr id="5" name="Google Shape;75;p1">
            <a:extLst>
              <a:ext uri="{FF2B5EF4-FFF2-40B4-BE49-F238E27FC236}">
                <a16:creationId xmlns:a16="http://schemas.microsoft.com/office/drawing/2014/main" id="{56B3845E-B9CA-BEFD-8CC6-F32CEB364CBF}"/>
              </a:ext>
            </a:extLst>
          </p:cNvPr>
          <p:cNvPicPr preferRelativeResize="0"/>
          <p:nvPr/>
        </p:nvPicPr>
        <p:blipFill rotWithShape="1">
          <a:blip r:embed="rId2">
            <a:alphaModFix/>
          </a:blip>
          <a:srcRect/>
          <a:stretch/>
        </p:blipFill>
        <p:spPr>
          <a:xfrm>
            <a:off x="665825" y="4251676"/>
            <a:ext cx="3027286" cy="2228296"/>
          </a:xfrm>
          <a:prstGeom prst="rect">
            <a:avLst/>
          </a:prstGeom>
          <a:noFill/>
          <a:ln>
            <a:noFill/>
          </a:ln>
        </p:spPr>
      </p:pic>
      <p:sp>
        <p:nvSpPr>
          <p:cNvPr id="9" name="Title 1">
            <a:extLst>
              <a:ext uri="{FF2B5EF4-FFF2-40B4-BE49-F238E27FC236}">
                <a16:creationId xmlns:a16="http://schemas.microsoft.com/office/drawing/2014/main" id="{3FE80E4A-93F5-6510-525F-7D8EC8220C7B}"/>
              </a:ext>
            </a:extLst>
          </p:cNvPr>
          <p:cNvSpPr txBox="1">
            <a:spLocks/>
          </p:cNvSpPr>
          <p:nvPr/>
        </p:nvSpPr>
        <p:spPr>
          <a:xfrm>
            <a:off x="415633" y="1548269"/>
            <a:ext cx="4170000" cy="2438700"/>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3700"/>
              <a:buFont typeface="Merriweather"/>
              <a:buNone/>
              <a:defRPr sz="3700" b="0" i="0" u="none" strike="noStrike" cap="none">
                <a:solidFill>
                  <a:schemeClr val="lt1"/>
                </a:solidFill>
                <a:latin typeface="Merriweather"/>
                <a:ea typeface="Merriweather"/>
                <a:cs typeface="Merriweather"/>
                <a:sym typeface="Merriweather"/>
              </a:defRPr>
            </a:lvl9pPr>
          </a:lstStyle>
          <a:p>
            <a:r>
              <a:rPr lang="en-AU" sz="2500" dirty="0"/>
              <a:t>Community Resilience</a:t>
            </a:r>
          </a:p>
          <a:p>
            <a:endParaRPr lang="en-AU" sz="2500" dirty="0"/>
          </a:p>
          <a:p>
            <a:r>
              <a:rPr lang="en-AU" sz="2500" dirty="0"/>
              <a:t>Disaster Resilience </a:t>
            </a:r>
          </a:p>
          <a:p>
            <a:endParaRPr lang="en-AU" sz="2500" dirty="0"/>
          </a:p>
          <a:p>
            <a:r>
              <a:rPr lang="en-AU" sz="2500" dirty="0"/>
              <a:t>Speaking with Our Voices</a:t>
            </a:r>
          </a:p>
        </p:txBody>
      </p:sp>
    </p:spTree>
    <p:extLst>
      <p:ext uri="{BB962C8B-B14F-4D97-AF65-F5344CB8AC3E}">
        <p14:creationId xmlns:p14="http://schemas.microsoft.com/office/powerpoint/2010/main" val="874539427"/>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1862</Words>
  <Application>Microsoft Office PowerPoint</Application>
  <PresentationFormat>Widescreen</PresentationFormat>
  <Paragraphs>350</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Merriweather</vt:lpstr>
      <vt:lpstr>Calibri</vt:lpstr>
      <vt:lpstr>Wingdings</vt:lpstr>
      <vt:lpstr>Symbol</vt:lpstr>
      <vt:lpstr>Roboto</vt:lpstr>
      <vt:lpstr>Paradigm</vt:lpstr>
      <vt:lpstr>PowerPoint Presentation</vt:lpstr>
      <vt:lpstr>Vision 2030</vt:lpstr>
      <vt:lpstr>Values</vt:lpstr>
      <vt:lpstr>PowerPoint Presentation</vt:lpstr>
      <vt:lpstr>PowerPoint Presentation</vt:lpstr>
      <vt:lpstr>The problem with the current state </vt:lpstr>
      <vt:lpstr>The problem with the current state </vt:lpstr>
      <vt:lpstr>The problem with the current state </vt:lpstr>
      <vt:lpstr>The future state </vt:lpstr>
      <vt:lpstr>PowerPoint Presentation</vt:lpstr>
      <vt:lpstr>Community Resilience operating model Do Mod: Coordinated provider centric services system with improved services more connected to users    </vt:lpstr>
      <vt:lpstr>Disaster  Resilience operating model Do Mod -Home and Community system-The first 7 days  (if 30% of our 4000 homes need help)</vt:lpstr>
      <vt:lpstr>Enabling Infrastructure  Backed by economic analysis, we will engage with infrastructure providers and decision makers to identify the best value option for each type of infrastructure </vt:lpstr>
      <vt:lpstr>Aligned resilience areas to NPPA 2022 Survey results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Barber</dc:creator>
  <cp:lastModifiedBy>Rodney Barber</cp:lastModifiedBy>
  <cp:revision>24</cp:revision>
  <dcterms:created xsi:type="dcterms:W3CDTF">2020-11-17T07:10:02Z</dcterms:created>
  <dcterms:modified xsi:type="dcterms:W3CDTF">2023-05-23T22:13:14Z</dcterms:modified>
</cp:coreProperties>
</file>